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98720" r:id="rId4"/>
    <p:sldMasterId id="2147500085" r:id="rId5"/>
    <p:sldMasterId id="2147483660" r:id="rId6"/>
  </p:sldMasterIdLst>
  <p:notesMasterIdLst>
    <p:notesMasterId r:id="rId23"/>
  </p:notesMasterIdLst>
  <p:sldIdLst>
    <p:sldId id="2147482109" r:id="rId7"/>
    <p:sldId id="2147482131" r:id="rId8"/>
    <p:sldId id="2147482127" r:id="rId9"/>
    <p:sldId id="2147481885" r:id="rId10"/>
    <p:sldId id="2147482126" r:id="rId11"/>
    <p:sldId id="2147481861" r:id="rId12"/>
    <p:sldId id="2147481867" r:id="rId13"/>
    <p:sldId id="2147481930" r:id="rId14"/>
    <p:sldId id="2147482121" r:id="rId15"/>
    <p:sldId id="2147482122" r:id="rId16"/>
    <p:sldId id="2147479819" r:id="rId17"/>
    <p:sldId id="2147481922" r:id="rId18"/>
    <p:sldId id="2147481920" r:id="rId19"/>
    <p:sldId id="2147481897" r:id="rId20"/>
    <p:sldId id="2147481880" r:id="rId21"/>
    <p:sldId id="21474819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content" id="{440C1CF7-1D90-43E1-9E29-1FABA9995DE9}">
          <p14:sldIdLst>
            <p14:sldId id="2147482109"/>
            <p14:sldId id="2147482131"/>
          </p14:sldIdLst>
        </p14:section>
        <p14:section name="Introduction" id="{FA3EACA0-D114-4532-8C2F-278173987AB0}">
          <p14:sldIdLst>
            <p14:sldId id="2147482127"/>
            <p14:sldId id="2147481885"/>
            <p14:sldId id="2147482126"/>
            <p14:sldId id="2147481861"/>
          </p14:sldIdLst>
        </p14:section>
        <p14:section name=" Act 1: Tearing into Search Structures" id="{387039E1-8B1E-4A9B-B9B3-AF7B009128F7}">
          <p14:sldIdLst>
            <p14:sldId id="2147481867"/>
            <p14:sldId id="2147481930"/>
          </p14:sldIdLst>
        </p14:section>
        <p14:section name="Act 2: Lifting with Models" id="{45C89107-B42B-4BAA-B2B2-86A304A0DCF5}">
          <p14:sldIdLst>
            <p14:sldId id="2147482121"/>
            <p14:sldId id="2147482122"/>
            <p14:sldId id="2147479819"/>
            <p14:sldId id="2147481922"/>
            <p14:sldId id="2147481920"/>
          </p14:sldIdLst>
        </p14:section>
        <p14:section name="Act 3: Responsible AI" id="{AB7CD4A7-C482-4453-8F8D-E124E49777C0}">
          <p14:sldIdLst>
            <p14:sldId id="2147481897"/>
            <p14:sldId id="2147481880"/>
          </p14:sldIdLst>
        </p14:section>
        <p14:section name="Closing" id="{E5EEE68D-4308-424C-8FD4-1B22D9E28E3E}">
          <p14:sldIdLst>
            <p14:sldId id="21474819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6C2600-3923-646B-F48B-EC5A84B51A0D}" name="Jessica Cioffi" initials="JC" userId="S::jcioffi@microsoft.com::3d326b47-6696-4e34-b9c3-dd121fc399ec" providerId="AD"/>
  <p188:author id="{E06BBE09-D485-83B7-0C31-C307F960C56F}" name="Shilpa Dabke" initials="" userId="S::shdabke@microsoft.com::d753e826-536b-4c09-ae96-b6b01ad8335f" providerId="AD"/>
  <p188:author id="{B603280C-6AAF-B0FE-47DF-3425564CE7DE}" name="Allison Sparrow" initials="" userId="S::alsparrow@microsoft.com::c67eeae2-bc25-40f7-a31a-74e931390c1e" providerId="AD"/>
  <p188:author id="{835EF00D-5B01-8783-3F76-CE6D88E387A9}" name="Viviane Nguyen" initials="VN" userId="S::vivnguyen@microsoft.com::bdb75b94-e541-418d-8121-59809904c7a4" providerId="AD"/>
  <p188:author id="{634A6B15-EBCE-901D-9DB5-187BF9892785}" name="Samantha Sahami" initials="SS" userId="S::sasahami@microsoft.com::cbaafa5e-1a40-4bd7-a3e4-3de6db3b1d3e" providerId="AD"/>
  <p188:author id="{DC567D15-69EA-7D8B-8CEA-B36732BF40E6}" name="Katelyn Rothney" initials="" userId="S::krothney@microsoft.com::957d6278-3e11-4e56-b974-86c79acf98d3" providerId="AD"/>
  <p188:author id="{FD6FB817-CF43-FEC3-4C2A-3D1F1F3BE95F}" name="Andy Beatman" initials="" userId="S::andybeatman@microsoft.com::5d1ab6c4-0f72-44bc-8f7b-13f0041c7215" providerId="AD"/>
  <p188:author id="{66847E27-A8C4-D88E-5C7D-C05482AEDFA0}" name="Lindsay Buckles" initials="LB" userId="S::lbuckles@microsoft.com::a08a1079-04e9-493b-94d6-b93322929324" providerId="AD"/>
  <p188:author id="{8E7FD431-76A9-BA18-7E33-B2609974A713}" name="Jessica Hawk" initials="JH" userId="S::jessicahawk@microsoft.com::3129000a-6119-4d03-9beb-b48f09e8cd3f" providerId="AD"/>
  <p188:author id="{FB86E435-9611-713B-D10C-30BDC4C160BE}" name="Nikisha Reyes-Grange" initials="NR" userId="S::nrg@microsoft.com::0b7a1191-38f2-4dc9-b209-2305d682cb55" providerId="AD"/>
  <p188:author id="{F78FFC39-E666-DDF2-B77B-63A42FBF04FC}" name="Ailsa Leen" initials="AL" userId="S::ailsaleen@microsoft.com::c043829c-b47f-4351-8683-fbe52c125b6e" providerId="AD"/>
  <p188:author id="{D576C83E-052B-856D-E2D9-CDB9B5BE44F4}" name="Anthony Mocny" initials="" userId="S::anthonymocny@microsoft.com::696ee493-cc82-474b-abeb-fbf6494ae45f" providerId="AD"/>
  <p188:author id="{EBB4B15B-C155-85BB-24C9-54F2B97955F2}" name="Pablo Castro" initials="PC" userId="S::pablocas@microsoft.com::93083297-f88d-4e51-9931-a14ae08793ea" providerId="AD"/>
  <p188:author id="{308B4F5D-F953-10B8-EDCD-F6F15AACFA9F}" name="Henry Zeng" initials="HZ" userId="S::yozen@microsoft.com::73478263-8f89-44a7-bcb3-67b2e50825c8" providerId="AD"/>
  <p188:author id="{F2F39F60-830B-E610-3AC5-E12496D662A9}" name="Dom Divakaruni" initials="DD" userId="S::dodivaka@microsoft.com::a5d372e2-858c-44aa-8353-7ff024b5f553" providerId="AD"/>
  <p188:author id="{12537973-F900-0E69-E818-D21AC4AAD1C8}" name="Natalie Wossene" initials="NW" userId="S::nwossene@microsoft.com::e797e6ce-1890-452c-b4ac-c4574c79f9a6" providerId="AD"/>
  <p188:author id="{903B2A75-DEC5-29D4-9623-0846D8AAA534}" name="Olivia Shone" initials="" userId="S::oliviashone@microsoft.com::eb983ae8-f63f-4137-972d-edda51e32b4a" providerId="AD"/>
  <p188:author id="{3A2A997C-07D8-D920-6B60-FB52A63ABA93}" name="Richard Tso" initials="" userId="S::richardtso@microsoft.com::687f6cb7-5b89-4233-8814-1ae293480cf2" providerId="AD"/>
  <p188:author id="{5D8E4688-253C-8BD2-BB81-27E25D1B0688}" name="Seth Juarez" initials="SJ" userId="S::sejuare@microsoft.com::94e96aa3-2957-4aab-a9db-21f92c4bb6b0" providerId="AD"/>
  <p188:author id="{9A0B4A88-3240-5447-5BEE-9EB84B333263}" name="Richard Tso" initials="RT" userId="Richard Tso" providerId="None"/>
  <p188:author id="{E428BE90-FD24-5F46-8D6D-82135AC75F10}" name="David Seda" initials="" userId="S::davidseda@microsoft.com::18f07d7c-7ca8-4ede-a1cc-fef9456acbe8" providerId="AD"/>
  <p188:author id="{A21CDE93-6B48-02D5-15E4-E690EF2F9966}" name="Julianne Hart" initials="JH" userId="S::juliannehart@microsoft.com::f0141a3b-18c3-4f67-8ad4-bff2f68b5430" providerId="AD"/>
  <p188:author id="{6EFD309A-446D-9C79-1F1F-3384F6A830F4}" name="John Montgomery" initials="JM" userId="S::johnmont@microsoft.com::4e7daa74-75f9-4f35-9b04-2370659f2313" providerId="AD"/>
  <p188:author id="{E68CE6A4-2FD1-FC24-08F9-C2D0EC0312C8}" name="Takuto Higuchi" initials="TH" userId="S::tahiguch@microsoft.com::62b346dc-9dcf-4f5e-bcb3-018506f29807" providerId="AD"/>
  <p188:author id="{B48E84AF-1CB7-7F30-88FF-DF34AA3BC5BA}" name="Ian Wells" initials="IW" userId="S::wellsi@microsoft.com::88ece031-2297-4825-885f-12754de80c63" providerId="AD"/>
  <p188:author id="{DB240AB5-5075-F2B6-CB29-ED89C7F443E0}" name="Courtney Brewer" initials="CB" userId="S::cobrewer@microsoft.com::626e6965-4ba5-40a4-9f1e-e602d2a30d97" providerId="AD"/>
  <p188:author id="{BCEE0DBD-6189-2E6B-5D68-8C29FD3B679A}" name="Bryan Osotio" initials="BO" userId="S::bryano@silverfoxprod.com::c8637d84-43de-46a3-8341-5dfe5659269c" providerId="AD"/>
  <p188:author id="{34E8B7C0-DDD3-6844-E672-5687660EC678}" name="madison CALLAN" initials="mC" userId="S::madison_colorcreative.com#ext#@microsoft.onmicrosoft.com::ac20b449-1fa6-4090-97b7-f5fb5f053b03" providerId="AD"/>
  <p188:author id="{B69951E0-D99A-5FEB-6D91-C0FAD38AAEB8}" name="Christian Gero" initials="CG" userId="S::chgero@microsoft.com::f954ebf7-fc20-4ec8-a10c-72ae39a6ed92" providerId="AD"/>
  <p188:author id="{415386E1-F361-E854-1D7C-51D06C4369B3}" name="Jason Tseng" initials="" userId="S::jatseng@microsoft.com::7f9d0b5f-8404-44be-8557-0ce1bd9a5e7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7FC"/>
    <a:srgbClr val="3A4953"/>
    <a:srgbClr val="E6E6E6"/>
    <a:srgbClr val="091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14F4B-2A30-43B1-93C4-F86018C7A927}" v="34" dt="2023-11-14T05:31:42.391"/>
    <p1510:client id="{3E059554-69AB-1F18-646E-7FA9464A9D0B}" v="21" dt="2023-11-15T04:58:36.252"/>
    <p1510:client id="{8EB73429-C78D-4C94-A624-67758450C215}" v="6081" dt="2023-11-15T05:46:54.634"/>
    <p1510:client id="{B4EFE1E3-7AE1-08EF-FA24-5A1D52AA33BD}" v="5" dt="2023-11-14T23:13:02.237"/>
    <p1510:client id="{B9B6BE34-5CA4-5FCB-7DC0-65B593EBB1C7}" v="3" dt="2023-11-15T00:12:36.883"/>
    <p1510:client id="{EEC727E5-7CDB-5898-8334-0A1E694BAEF8}" v="6" dt="2023-11-14T23:03:05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C31EF-A856-4672-8E4F-71E337F6EE9A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D560B-F8D6-4F76-A48D-78D8F5068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8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560B-F8D6-4F76-A48D-78D8F50682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07000"/>
              </a:lnSpc>
              <a:spcAft>
                <a:spcPts val="81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5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CC9AB-C7F4-4106-BD7F-6816938D190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5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642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560B-F8D6-4F76-A48D-78D8F50682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3B9CB-8A11-4CDB-9859-FBEC36E8F4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957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2E50C-A288-42A2-B731-AA2D674CC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056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60740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3/25/2024 10:14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83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251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3/25/2024 10:14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1233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8415" marR="0" lvl="0" indent="0" algn="l" defTabSz="9251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3/25/2024 10:14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0038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006"/>
              </a:spcAft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26945" defTabSz="1021691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</a:rPr>
              <a:pPr defTabSz="949113">
                <a:defRPr/>
              </a:pPr>
              <a:t>3/25/2024 10:14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49113"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054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7FEB2-C603-8B40-9FCD-FDDC87FF0CA4}" type="datetime8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2024-03-25 10:14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79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5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3B9CB-8A11-4CDB-9859-FBEC36E8F4C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5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76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560B-F8D6-4F76-A48D-78D8F5068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13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defTabSz="925464">
              <a:buFont typeface="Arial" panose="020B0604020202020204" pitchFamily="34" charset="0"/>
              <a:buChar char="•"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5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E052A6-BADA-43CF-B5FB-CF9314751EB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25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149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3B9CB-8A11-4CDB-9859-FBEC36E8F4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16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e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e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9EC73-A6A9-CEC5-1C93-0A9CA3F44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pic>
        <p:nvPicPr>
          <p:cNvPr id="46" name="MS logo gray - EMF" descr="Microsoft logo, gray text version">
            <a:extLst>
              <a:ext uri="{FF2B5EF4-FFF2-40B4-BE49-F238E27FC236}">
                <a16:creationId xmlns:a16="http://schemas.microsoft.com/office/drawing/2014/main" id="{B1746B92-570C-AA34-E1EB-E4F282BE22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D7654444-1415-4117-FA3B-5EC44494E9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3" name="Graphic 5">
            <a:extLst>
              <a:ext uri="{FF2B5EF4-FFF2-40B4-BE49-F238E27FC236}">
                <a16:creationId xmlns:a16="http://schemas.microsoft.com/office/drawing/2014/main" id="{645E2926-2BF3-E545-BE82-3F90FCBC3B29}"/>
              </a:ext>
            </a:extLst>
          </p:cNvPr>
          <p:cNvGrpSpPr/>
          <p:nvPr userDrawn="1"/>
        </p:nvGrpSpPr>
        <p:grpSpPr>
          <a:xfrm>
            <a:off x="587450" y="2711278"/>
            <a:ext cx="3247665" cy="1627506"/>
            <a:chOff x="587450" y="2711278"/>
            <a:chExt cx="3247665" cy="1627506"/>
          </a:xfrm>
          <a:gradFill>
            <a:gsLst>
              <a:gs pos="36000">
                <a:srgbClr val="DAD9FF"/>
              </a:gs>
              <a:gs pos="85000">
                <a:srgbClr val="EDE4B6"/>
              </a:gs>
            </a:gsLst>
            <a:lin ang="13200000" scaled="0"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672B2C-CED4-35AA-B73C-9860CFB0ADE3}"/>
                </a:ext>
              </a:extLst>
            </p:cNvPr>
            <p:cNvSpPr/>
            <p:nvPr/>
          </p:nvSpPr>
          <p:spPr>
            <a:xfrm>
              <a:off x="587932" y="2753201"/>
              <a:ext cx="615826" cy="573663"/>
            </a:xfrm>
            <a:custGeom>
              <a:avLst/>
              <a:gdLst>
                <a:gd name="connsiteX0" fmla="*/ 615826 w 615826"/>
                <a:gd name="connsiteY0" fmla="*/ 573663 h 573663"/>
                <a:gd name="connsiteX1" fmla="*/ 521380 w 615826"/>
                <a:gd name="connsiteY1" fmla="*/ 573663 h 573663"/>
                <a:gd name="connsiteX2" fmla="*/ 521380 w 615826"/>
                <a:gd name="connsiteY2" fmla="*/ 202384 h 573663"/>
                <a:gd name="connsiteX3" fmla="*/ 526922 w 615826"/>
                <a:gd name="connsiteY3" fmla="*/ 90832 h 573663"/>
                <a:gd name="connsiteX4" fmla="*/ 525356 w 615826"/>
                <a:gd name="connsiteY4" fmla="*/ 90832 h 573663"/>
                <a:gd name="connsiteX5" fmla="*/ 509816 w 615826"/>
                <a:gd name="connsiteY5" fmla="*/ 144801 h 573663"/>
                <a:gd name="connsiteX6" fmla="*/ 338632 w 615826"/>
                <a:gd name="connsiteY6" fmla="*/ 573663 h 573663"/>
                <a:gd name="connsiteX7" fmla="*/ 272978 w 615826"/>
                <a:gd name="connsiteY7" fmla="*/ 573663 h 573663"/>
                <a:gd name="connsiteX8" fmla="*/ 101433 w 615826"/>
                <a:gd name="connsiteY8" fmla="*/ 148054 h 573663"/>
                <a:gd name="connsiteX9" fmla="*/ 86254 w 615826"/>
                <a:gd name="connsiteY9" fmla="*/ 90832 h 573663"/>
                <a:gd name="connsiteX10" fmla="*/ 84688 w 615826"/>
                <a:gd name="connsiteY10" fmla="*/ 90832 h 573663"/>
                <a:gd name="connsiteX11" fmla="*/ 87941 w 615826"/>
                <a:gd name="connsiteY11" fmla="*/ 203228 h 573663"/>
                <a:gd name="connsiteX12" fmla="*/ 87941 w 615826"/>
                <a:gd name="connsiteY12" fmla="*/ 573663 h 573663"/>
                <a:gd name="connsiteX13" fmla="*/ 0 w 615826"/>
                <a:gd name="connsiteY13" fmla="*/ 573663 h 573663"/>
                <a:gd name="connsiteX14" fmla="*/ 0 w 615826"/>
                <a:gd name="connsiteY14" fmla="*/ 0 h 573663"/>
                <a:gd name="connsiteX15" fmla="*/ 133959 w 615826"/>
                <a:gd name="connsiteY15" fmla="*/ 0 h 573663"/>
                <a:gd name="connsiteX16" fmla="*/ 284784 w 615826"/>
                <a:gd name="connsiteY16" fmla="*/ 382000 h 573663"/>
                <a:gd name="connsiteX17" fmla="*/ 307190 w 615826"/>
                <a:gd name="connsiteY17" fmla="*/ 447655 h 573663"/>
                <a:gd name="connsiteX18" fmla="*/ 309238 w 615826"/>
                <a:gd name="connsiteY18" fmla="*/ 447655 h 573663"/>
                <a:gd name="connsiteX19" fmla="*/ 333211 w 615826"/>
                <a:gd name="connsiteY19" fmla="*/ 380434 h 573663"/>
                <a:gd name="connsiteX20" fmla="*/ 486686 w 615826"/>
                <a:gd name="connsiteY20" fmla="*/ 0 h 573663"/>
                <a:gd name="connsiteX21" fmla="*/ 615826 w 615826"/>
                <a:gd name="connsiteY21" fmla="*/ 0 h 573663"/>
                <a:gd name="connsiteX22" fmla="*/ 615826 w 615826"/>
                <a:gd name="connsiteY22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826" h="573663">
                  <a:moveTo>
                    <a:pt x="615826" y="573663"/>
                  </a:moveTo>
                  <a:lnTo>
                    <a:pt x="521380" y="573663"/>
                  </a:lnTo>
                  <a:lnTo>
                    <a:pt x="521380" y="202384"/>
                  </a:lnTo>
                  <a:cubicBezTo>
                    <a:pt x="521380" y="172027"/>
                    <a:pt x="523187" y="134802"/>
                    <a:pt x="526922" y="90832"/>
                  </a:cubicBezTo>
                  <a:lnTo>
                    <a:pt x="525356" y="90832"/>
                  </a:lnTo>
                  <a:cubicBezTo>
                    <a:pt x="519453" y="115889"/>
                    <a:pt x="514273" y="133959"/>
                    <a:pt x="509816" y="144801"/>
                  </a:cubicBezTo>
                  <a:lnTo>
                    <a:pt x="338632" y="573663"/>
                  </a:lnTo>
                  <a:lnTo>
                    <a:pt x="272978" y="573663"/>
                  </a:lnTo>
                  <a:lnTo>
                    <a:pt x="101433" y="148054"/>
                  </a:lnTo>
                  <a:cubicBezTo>
                    <a:pt x="96614" y="135525"/>
                    <a:pt x="91555" y="116491"/>
                    <a:pt x="86254" y="90832"/>
                  </a:cubicBezTo>
                  <a:lnTo>
                    <a:pt x="84688" y="90832"/>
                  </a:lnTo>
                  <a:cubicBezTo>
                    <a:pt x="86857" y="113721"/>
                    <a:pt x="87941" y="151186"/>
                    <a:pt x="87941" y="203228"/>
                  </a:cubicBezTo>
                  <a:lnTo>
                    <a:pt x="87941" y="573663"/>
                  </a:lnTo>
                  <a:lnTo>
                    <a:pt x="0" y="573663"/>
                  </a:lnTo>
                  <a:lnTo>
                    <a:pt x="0" y="0"/>
                  </a:lnTo>
                  <a:lnTo>
                    <a:pt x="133959" y="0"/>
                  </a:lnTo>
                  <a:lnTo>
                    <a:pt x="284784" y="382000"/>
                  </a:lnTo>
                  <a:cubicBezTo>
                    <a:pt x="296228" y="411394"/>
                    <a:pt x="303697" y="433199"/>
                    <a:pt x="307190" y="447655"/>
                  </a:cubicBezTo>
                  <a:lnTo>
                    <a:pt x="309238" y="447655"/>
                  </a:lnTo>
                  <a:cubicBezTo>
                    <a:pt x="319117" y="417538"/>
                    <a:pt x="327067" y="395131"/>
                    <a:pt x="333211" y="380434"/>
                  </a:cubicBezTo>
                  <a:lnTo>
                    <a:pt x="486686" y="0"/>
                  </a:lnTo>
                  <a:lnTo>
                    <a:pt x="615826" y="0"/>
                  </a:lnTo>
                  <a:lnTo>
                    <a:pt x="615826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2F888A-248D-2A4B-EC21-5E85D622846D}"/>
                </a:ext>
              </a:extLst>
            </p:cNvPr>
            <p:cNvSpPr/>
            <p:nvPr/>
          </p:nvSpPr>
          <p:spPr>
            <a:xfrm>
              <a:off x="1285194" y="2725734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70"/>
                    <a:pt x="95169" y="90109"/>
                  </a:cubicBezTo>
                  <a:cubicBezTo>
                    <a:pt x="84327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A87E87-0AF4-EC8E-83C6-6C0C66F3DF29}"/>
                </a:ext>
              </a:extLst>
            </p:cNvPr>
            <p:cNvSpPr/>
            <p:nvPr/>
          </p:nvSpPr>
          <p:spPr>
            <a:xfrm>
              <a:off x="1456618" y="2907519"/>
              <a:ext cx="319959" cy="428861"/>
            </a:xfrm>
            <a:custGeom>
              <a:avLst/>
              <a:gdLst>
                <a:gd name="connsiteX0" fmla="*/ 319598 w 319959"/>
                <a:gd name="connsiteY0" fmla="*/ 400432 h 428861"/>
                <a:gd name="connsiteX1" fmla="*/ 203227 w 319959"/>
                <a:gd name="connsiteY1" fmla="*/ 428862 h 428861"/>
                <a:gd name="connsiteX2" fmla="*/ 56017 w 319959"/>
                <a:gd name="connsiteY2" fmla="*/ 371881 h 428861"/>
                <a:gd name="connsiteX3" fmla="*/ 0 w 319959"/>
                <a:gd name="connsiteY3" fmla="*/ 224068 h 428861"/>
                <a:gd name="connsiteX4" fmla="*/ 60233 w 319959"/>
                <a:gd name="connsiteY4" fmla="*/ 61438 h 428861"/>
                <a:gd name="connsiteX5" fmla="*/ 221177 w 319959"/>
                <a:gd name="connsiteY5" fmla="*/ 0 h 428861"/>
                <a:gd name="connsiteX6" fmla="*/ 319960 w 319959"/>
                <a:gd name="connsiteY6" fmla="*/ 19636 h 428861"/>
                <a:gd name="connsiteX7" fmla="*/ 319960 w 319959"/>
                <a:gd name="connsiteY7" fmla="*/ 106011 h 428861"/>
                <a:gd name="connsiteX8" fmla="*/ 228767 w 319959"/>
                <a:gd name="connsiteY8" fmla="*/ 73967 h 428861"/>
                <a:gd name="connsiteX9" fmla="*/ 132393 w 319959"/>
                <a:gd name="connsiteY9" fmla="*/ 113721 h 428861"/>
                <a:gd name="connsiteX10" fmla="*/ 94807 w 319959"/>
                <a:gd name="connsiteY10" fmla="*/ 217924 h 428861"/>
                <a:gd name="connsiteX11" fmla="*/ 130225 w 319959"/>
                <a:gd name="connsiteY11" fmla="*/ 318273 h 428861"/>
                <a:gd name="connsiteX12" fmla="*/ 225273 w 319959"/>
                <a:gd name="connsiteY12" fmla="*/ 355016 h 428861"/>
                <a:gd name="connsiteX13" fmla="*/ 319719 w 319959"/>
                <a:gd name="connsiteY13" fmla="*/ 319358 h 428861"/>
                <a:gd name="connsiteX14" fmla="*/ 319719 w 319959"/>
                <a:gd name="connsiteY14" fmla="*/ 400432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9959" h="428861">
                  <a:moveTo>
                    <a:pt x="319598" y="400432"/>
                  </a:moveTo>
                  <a:cubicBezTo>
                    <a:pt x="286832" y="419345"/>
                    <a:pt x="248041" y="428862"/>
                    <a:pt x="203227" y="428862"/>
                  </a:cubicBezTo>
                  <a:cubicBezTo>
                    <a:pt x="142392" y="428862"/>
                    <a:pt x="93362" y="409828"/>
                    <a:pt x="56017" y="371881"/>
                  </a:cubicBezTo>
                  <a:cubicBezTo>
                    <a:pt x="18672" y="333934"/>
                    <a:pt x="0" y="284663"/>
                    <a:pt x="0" y="224068"/>
                  </a:cubicBezTo>
                  <a:cubicBezTo>
                    <a:pt x="0" y="156607"/>
                    <a:pt x="20118" y="102397"/>
                    <a:pt x="60233" y="61438"/>
                  </a:cubicBezTo>
                  <a:cubicBezTo>
                    <a:pt x="100349" y="20479"/>
                    <a:pt x="154077" y="0"/>
                    <a:pt x="221177" y="0"/>
                  </a:cubicBezTo>
                  <a:cubicBezTo>
                    <a:pt x="258522" y="0"/>
                    <a:pt x="291409" y="6505"/>
                    <a:pt x="319960" y="19636"/>
                  </a:cubicBezTo>
                  <a:lnTo>
                    <a:pt x="319960" y="106011"/>
                  </a:lnTo>
                  <a:cubicBezTo>
                    <a:pt x="291409" y="84688"/>
                    <a:pt x="261052" y="73967"/>
                    <a:pt x="228767" y="73967"/>
                  </a:cubicBezTo>
                  <a:cubicBezTo>
                    <a:pt x="189615" y="73967"/>
                    <a:pt x="157450" y="87218"/>
                    <a:pt x="132393" y="113721"/>
                  </a:cubicBezTo>
                  <a:cubicBezTo>
                    <a:pt x="107336" y="140223"/>
                    <a:pt x="94807" y="175038"/>
                    <a:pt x="94807" y="217924"/>
                  </a:cubicBezTo>
                  <a:cubicBezTo>
                    <a:pt x="94807" y="260329"/>
                    <a:pt x="106613" y="293819"/>
                    <a:pt x="130225" y="318273"/>
                  </a:cubicBezTo>
                  <a:cubicBezTo>
                    <a:pt x="153836" y="342849"/>
                    <a:pt x="185519" y="355016"/>
                    <a:pt x="225273" y="355016"/>
                  </a:cubicBezTo>
                  <a:cubicBezTo>
                    <a:pt x="258642" y="355016"/>
                    <a:pt x="290084" y="343210"/>
                    <a:pt x="319719" y="319358"/>
                  </a:cubicBezTo>
                  <a:lnTo>
                    <a:pt x="319719" y="400432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42DEA2-F06C-7D8F-1991-3247239BC659}"/>
                </a:ext>
              </a:extLst>
            </p:cNvPr>
            <p:cNvSpPr/>
            <p:nvPr/>
          </p:nvSpPr>
          <p:spPr>
            <a:xfrm>
              <a:off x="1860062" y="2910048"/>
              <a:ext cx="237560" cy="416694"/>
            </a:xfrm>
            <a:custGeom>
              <a:avLst/>
              <a:gdLst>
                <a:gd name="connsiteX0" fmla="*/ 237561 w 237560"/>
                <a:gd name="connsiteY0" fmla="*/ 95530 h 416694"/>
                <a:gd name="connsiteX1" fmla="*/ 189133 w 237560"/>
                <a:gd name="connsiteY1" fmla="*/ 82279 h 416694"/>
                <a:gd name="connsiteX2" fmla="*/ 120346 w 237560"/>
                <a:gd name="connsiteY2" fmla="*/ 119503 h 416694"/>
                <a:gd name="connsiteX3" fmla="*/ 92759 w 237560"/>
                <a:gd name="connsiteY3" fmla="*/ 220695 h 416694"/>
                <a:gd name="connsiteX4" fmla="*/ 92759 w 237560"/>
                <a:gd name="connsiteY4" fmla="*/ 416695 h 416694"/>
                <a:gd name="connsiteX5" fmla="*/ 0 w 237560"/>
                <a:gd name="connsiteY5" fmla="*/ 416695 h 416694"/>
                <a:gd name="connsiteX6" fmla="*/ 0 w 237560"/>
                <a:gd name="connsiteY6" fmla="*/ 7108 h 416694"/>
                <a:gd name="connsiteX7" fmla="*/ 92759 w 237560"/>
                <a:gd name="connsiteY7" fmla="*/ 7108 h 416694"/>
                <a:gd name="connsiteX8" fmla="*/ 92759 w 237560"/>
                <a:gd name="connsiteY8" fmla="*/ 91555 h 416694"/>
                <a:gd name="connsiteX9" fmla="*/ 94326 w 237560"/>
                <a:gd name="connsiteY9" fmla="*/ 91555 h 416694"/>
                <a:gd name="connsiteX10" fmla="*/ 136127 w 237560"/>
                <a:gd name="connsiteY10" fmla="*/ 24214 h 416694"/>
                <a:gd name="connsiteX11" fmla="*/ 199132 w 237560"/>
                <a:gd name="connsiteY11" fmla="*/ 0 h 416694"/>
                <a:gd name="connsiteX12" fmla="*/ 237561 w 237560"/>
                <a:gd name="connsiteY12" fmla="*/ 7589 h 416694"/>
                <a:gd name="connsiteX13" fmla="*/ 237561 w 237560"/>
                <a:gd name="connsiteY13" fmla="*/ 95530 h 4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60" h="416694">
                  <a:moveTo>
                    <a:pt x="237561" y="95530"/>
                  </a:moveTo>
                  <a:cubicBezTo>
                    <a:pt x="226357" y="86736"/>
                    <a:pt x="210215" y="82279"/>
                    <a:pt x="189133" y="82279"/>
                  </a:cubicBezTo>
                  <a:cubicBezTo>
                    <a:pt x="161666" y="82279"/>
                    <a:pt x="138778" y="94687"/>
                    <a:pt x="120346" y="119503"/>
                  </a:cubicBezTo>
                  <a:cubicBezTo>
                    <a:pt x="101915" y="144319"/>
                    <a:pt x="92759" y="178050"/>
                    <a:pt x="92759" y="220695"/>
                  </a:cubicBezTo>
                  <a:lnTo>
                    <a:pt x="92759" y="416695"/>
                  </a:lnTo>
                  <a:lnTo>
                    <a:pt x="0" y="416695"/>
                  </a:lnTo>
                  <a:lnTo>
                    <a:pt x="0" y="7108"/>
                  </a:lnTo>
                  <a:lnTo>
                    <a:pt x="92759" y="7108"/>
                  </a:lnTo>
                  <a:lnTo>
                    <a:pt x="92759" y="91555"/>
                  </a:lnTo>
                  <a:lnTo>
                    <a:pt x="94326" y="91555"/>
                  </a:lnTo>
                  <a:cubicBezTo>
                    <a:pt x="103361" y="62763"/>
                    <a:pt x="117335" y="40356"/>
                    <a:pt x="136127" y="24214"/>
                  </a:cubicBezTo>
                  <a:cubicBezTo>
                    <a:pt x="154920" y="8071"/>
                    <a:pt x="175881" y="0"/>
                    <a:pt x="199132" y="0"/>
                  </a:cubicBezTo>
                  <a:cubicBezTo>
                    <a:pt x="215877" y="0"/>
                    <a:pt x="228766" y="2530"/>
                    <a:pt x="237561" y="7589"/>
                  </a:cubicBezTo>
                  <a:lnTo>
                    <a:pt x="237561" y="955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B5BBBA-E482-0316-5063-BC87E26F842D}"/>
                </a:ext>
              </a:extLst>
            </p:cNvPr>
            <p:cNvSpPr/>
            <p:nvPr/>
          </p:nvSpPr>
          <p:spPr>
            <a:xfrm>
              <a:off x="2113765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19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8 w 421272"/>
                <a:gd name="connsiteY7" fmla="*/ 369713 h 428620"/>
                <a:gd name="connsiteX8" fmla="*/ 208046 w 421272"/>
                <a:gd name="connsiteY8" fmla="*/ 428621 h 428620"/>
                <a:gd name="connsiteX9" fmla="*/ 212503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3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19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3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8" y="369713"/>
                  </a:cubicBezTo>
                  <a:cubicBezTo>
                    <a:pt x="324899" y="408985"/>
                    <a:pt x="273219" y="428621"/>
                    <a:pt x="208046" y="428621"/>
                  </a:cubicBezTo>
                  <a:close/>
                  <a:moveTo>
                    <a:pt x="212503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6" y="294421"/>
                    <a:pt x="326224" y="259847"/>
                    <a:pt x="326224" y="215033"/>
                  </a:cubicBezTo>
                  <a:cubicBezTo>
                    <a:pt x="326224" y="169979"/>
                    <a:pt x="316466" y="135164"/>
                    <a:pt x="296830" y="110589"/>
                  </a:cubicBezTo>
                  <a:cubicBezTo>
                    <a:pt x="277074" y="86134"/>
                    <a:pt x="249005" y="73846"/>
                    <a:pt x="212503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F5784C-6467-CFC5-E02D-47B7CD402849}"/>
                </a:ext>
              </a:extLst>
            </p:cNvPr>
            <p:cNvSpPr/>
            <p:nvPr/>
          </p:nvSpPr>
          <p:spPr>
            <a:xfrm>
              <a:off x="2579249" y="2907519"/>
              <a:ext cx="290686" cy="428861"/>
            </a:xfrm>
            <a:custGeom>
              <a:avLst/>
              <a:gdLst>
                <a:gd name="connsiteX0" fmla="*/ 0 w 290686"/>
                <a:gd name="connsiteY0" fmla="*/ 406455 h 428861"/>
                <a:gd name="connsiteX1" fmla="*/ 0 w 290686"/>
                <a:gd name="connsiteY1" fmla="*/ 320442 h 428861"/>
                <a:gd name="connsiteX2" fmla="*/ 114805 w 290686"/>
                <a:gd name="connsiteY2" fmla="*/ 360075 h 428861"/>
                <a:gd name="connsiteX3" fmla="*/ 198770 w 290686"/>
                <a:gd name="connsiteY3" fmla="*/ 310443 h 428861"/>
                <a:gd name="connsiteX4" fmla="*/ 191542 w 290686"/>
                <a:gd name="connsiteY4" fmla="*/ 286591 h 428861"/>
                <a:gd name="connsiteX5" fmla="*/ 172147 w 290686"/>
                <a:gd name="connsiteY5" fmla="*/ 269243 h 428861"/>
                <a:gd name="connsiteX6" fmla="*/ 143355 w 290686"/>
                <a:gd name="connsiteY6" fmla="*/ 255631 h 428861"/>
                <a:gd name="connsiteX7" fmla="*/ 106372 w 290686"/>
                <a:gd name="connsiteY7" fmla="*/ 242018 h 428861"/>
                <a:gd name="connsiteX8" fmla="*/ 60956 w 290686"/>
                <a:gd name="connsiteY8" fmla="*/ 220816 h 428861"/>
                <a:gd name="connsiteX9" fmla="*/ 27346 w 290686"/>
                <a:gd name="connsiteY9" fmla="*/ 195397 h 428861"/>
                <a:gd name="connsiteX10" fmla="*/ 7107 w 290686"/>
                <a:gd name="connsiteY10" fmla="*/ 163233 h 428861"/>
                <a:gd name="connsiteX11" fmla="*/ 361 w 290686"/>
                <a:gd name="connsiteY11" fmla="*/ 121190 h 428861"/>
                <a:gd name="connsiteX12" fmla="*/ 14336 w 290686"/>
                <a:gd name="connsiteY12" fmla="*/ 69027 h 428861"/>
                <a:gd name="connsiteX13" fmla="*/ 51921 w 290686"/>
                <a:gd name="connsiteY13" fmla="*/ 31080 h 428861"/>
                <a:gd name="connsiteX14" fmla="*/ 105529 w 290686"/>
                <a:gd name="connsiteY14" fmla="*/ 7830 h 428861"/>
                <a:gd name="connsiteX15" fmla="*/ 167569 w 290686"/>
                <a:gd name="connsiteY15" fmla="*/ 0 h 428861"/>
                <a:gd name="connsiteX16" fmla="*/ 269123 w 290686"/>
                <a:gd name="connsiteY16" fmla="*/ 17227 h 428861"/>
                <a:gd name="connsiteX17" fmla="*/ 269123 w 290686"/>
                <a:gd name="connsiteY17" fmla="*/ 98421 h 428861"/>
                <a:gd name="connsiteX18" fmla="*/ 169979 w 290686"/>
                <a:gd name="connsiteY18" fmla="*/ 68787 h 428861"/>
                <a:gd name="connsiteX19" fmla="*/ 138175 w 290686"/>
                <a:gd name="connsiteY19" fmla="*/ 72401 h 428861"/>
                <a:gd name="connsiteX20" fmla="*/ 113962 w 290686"/>
                <a:gd name="connsiteY20" fmla="*/ 82399 h 428861"/>
                <a:gd name="connsiteX21" fmla="*/ 98421 w 290686"/>
                <a:gd name="connsiteY21" fmla="*/ 97819 h 428861"/>
                <a:gd name="connsiteX22" fmla="*/ 92880 w 290686"/>
                <a:gd name="connsiteY22" fmla="*/ 117576 h 428861"/>
                <a:gd name="connsiteX23" fmla="*/ 98421 w 290686"/>
                <a:gd name="connsiteY23" fmla="*/ 139982 h 428861"/>
                <a:gd name="connsiteX24" fmla="*/ 115046 w 290686"/>
                <a:gd name="connsiteY24" fmla="*/ 156125 h 428861"/>
                <a:gd name="connsiteX25" fmla="*/ 141428 w 290686"/>
                <a:gd name="connsiteY25" fmla="*/ 168895 h 428861"/>
                <a:gd name="connsiteX26" fmla="*/ 176845 w 290686"/>
                <a:gd name="connsiteY26" fmla="*/ 181544 h 428861"/>
                <a:gd name="connsiteX27" fmla="*/ 224189 w 290686"/>
                <a:gd name="connsiteY27" fmla="*/ 203589 h 428861"/>
                <a:gd name="connsiteX28" fmla="*/ 259967 w 290686"/>
                <a:gd name="connsiteY28" fmla="*/ 229007 h 428861"/>
                <a:gd name="connsiteX29" fmla="*/ 282736 w 290686"/>
                <a:gd name="connsiteY29" fmla="*/ 261774 h 428861"/>
                <a:gd name="connsiteX30" fmla="*/ 290687 w 290686"/>
                <a:gd name="connsiteY30" fmla="*/ 305986 h 428861"/>
                <a:gd name="connsiteX31" fmla="*/ 276230 w 290686"/>
                <a:gd name="connsiteY31" fmla="*/ 360437 h 428861"/>
                <a:gd name="connsiteX32" fmla="*/ 237801 w 290686"/>
                <a:gd name="connsiteY32" fmla="*/ 398866 h 428861"/>
                <a:gd name="connsiteX33" fmla="*/ 182387 w 290686"/>
                <a:gd name="connsiteY33" fmla="*/ 421513 h 428861"/>
                <a:gd name="connsiteX34" fmla="*/ 116130 w 290686"/>
                <a:gd name="connsiteY34" fmla="*/ 428862 h 428861"/>
                <a:gd name="connsiteX35" fmla="*/ 0 w 290686"/>
                <a:gd name="connsiteY35" fmla="*/ 406455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0686" h="428861">
                  <a:moveTo>
                    <a:pt x="0" y="406455"/>
                  </a:moveTo>
                  <a:lnTo>
                    <a:pt x="0" y="320442"/>
                  </a:lnTo>
                  <a:cubicBezTo>
                    <a:pt x="34695" y="346824"/>
                    <a:pt x="72882" y="360075"/>
                    <a:pt x="114805" y="360075"/>
                  </a:cubicBezTo>
                  <a:cubicBezTo>
                    <a:pt x="170822" y="360075"/>
                    <a:pt x="198770" y="343571"/>
                    <a:pt x="198770" y="310443"/>
                  </a:cubicBezTo>
                  <a:cubicBezTo>
                    <a:pt x="198770" y="301167"/>
                    <a:pt x="196361" y="293216"/>
                    <a:pt x="191542" y="286591"/>
                  </a:cubicBezTo>
                  <a:cubicBezTo>
                    <a:pt x="186724" y="280085"/>
                    <a:pt x="180218" y="274303"/>
                    <a:pt x="172147" y="269243"/>
                  </a:cubicBezTo>
                  <a:cubicBezTo>
                    <a:pt x="163955" y="264184"/>
                    <a:pt x="154438" y="259606"/>
                    <a:pt x="143355" y="255631"/>
                  </a:cubicBezTo>
                  <a:cubicBezTo>
                    <a:pt x="132273" y="251655"/>
                    <a:pt x="119985" y="247077"/>
                    <a:pt x="106372" y="242018"/>
                  </a:cubicBezTo>
                  <a:cubicBezTo>
                    <a:pt x="89627" y="235392"/>
                    <a:pt x="74448" y="228285"/>
                    <a:pt x="60956" y="220816"/>
                  </a:cubicBezTo>
                  <a:cubicBezTo>
                    <a:pt x="47464" y="213347"/>
                    <a:pt x="36260" y="204914"/>
                    <a:pt x="27346" y="195397"/>
                  </a:cubicBezTo>
                  <a:cubicBezTo>
                    <a:pt x="18431" y="185880"/>
                    <a:pt x="11685" y="175159"/>
                    <a:pt x="7107" y="163233"/>
                  </a:cubicBezTo>
                  <a:cubicBezTo>
                    <a:pt x="2530" y="151186"/>
                    <a:pt x="361" y="137212"/>
                    <a:pt x="361" y="121190"/>
                  </a:cubicBezTo>
                  <a:cubicBezTo>
                    <a:pt x="361" y="101433"/>
                    <a:pt x="5060" y="84086"/>
                    <a:pt x="14336" y="69027"/>
                  </a:cubicBezTo>
                  <a:cubicBezTo>
                    <a:pt x="23611" y="53969"/>
                    <a:pt x="36140" y="41320"/>
                    <a:pt x="51921" y="31080"/>
                  </a:cubicBezTo>
                  <a:cubicBezTo>
                    <a:pt x="67702" y="20841"/>
                    <a:pt x="85531" y="13131"/>
                    <a:pt x="105529" y="7830"/>
                  </a:cubicBezTo>
                  <a:cubicBezTo>
                    <a:pt x="125526" y="2530"/>
                    <a:pt x="146247" y="0"/>
                    <a:pt x="167569" y="0"/>
                  </a:cubicBezTo>
                  <a:cubicBezTo>
                    <a:pt x="205396" y="0"/>
                    <a:pt x="239247" y="5782"/>
                    <a:pt x="269123" y="17227"/>
                  </a:cubicBezTo>
                  <a:lnTo>
                    <a:pt x="269123" y="98421"/>
                  </a:lnTo>
                  <a:cubicBezTo>
                    <a:pt x="240331" y="78665"/>
                    <a:pt x="207203" y="68787"/>
                    <a:pt x="169979" y="68787"/>
                  </a:cubicBezTo>
                  <a:cubicBezTo>
                    <a:pt x="158293" y="68787"/>
                    <a:pt x="147692" y="69991"/>
                    <a:pt x="138175" y="72401"/>
                  </a:cubicBezTo>
                  <a:cubicBezTo>
                    <a:pt x="128658" y="74810"/>
                    <a:pt x="120587" y="78183"/>
                    <a:pt x="113962" y="82399"/>
                  </a:cubicBezTo>
                  <a:cubicBezTo>
                    <a:pt x="107336" y="86616"/>
                    <a:pt x="102035" y="91796"/>
                    <a:pt x="98421" y="97819"/>
                  </a:cubicBezTo>
                  <a:cubicBezTo>
                    <a:pt x="94687" y="103842"/>
                    <a:pt x="92880" y="110468"/>
                    <a:pt x="92880" y="117576"/>
                  </a:cubicBezTo>
                  <a:cubicBezTo>
                    <a:pt x="92880" y="126370"/>
                    <a:pt x="94687" y="133839"/>
                    <a:pt x="98421" y="139982"/>
                  </a:cubicBezTo>
                  <a:cubicBezTo>
                    <a:pt x="102156" y="146126"/>
                    <a:pt x="107697" y="151547"/>
                    <a:pt x="115046" y="156125"/>
                  </a:cubicBezTo>
                  <a:cubicBezTo>
                    <a:pt x="122394" y="160823"/>
                    <a:pt x="131188" y="165040"/>
                    <a:pt x="141428" y="168895"/>
                  </a:cubicBezTo>
                  <a:cubicBezTo>
                    <a:pt x="151668" y="172749"/>
                    <a:pt x="163473" y="176966"/>
                    <a:pt x="176845" y="181544"/>
                  </a:cubicBezTo>
                  <a:cubicBezTo>
                    <a:pt x="194433" y="188772"/>
                    <a:pt x="210215" y="196120"/>
                    <a:pt x="224189" y="203589"/>
                  </a:cubicBezTo>
                  <a:cubicBezTo>
                    <a:pt x="238163" y="211058"/>
                    <a:pt x="250089" y="219491"/>
                    <a:pt x="259967" y="229007"/>
                  </a:cubicBezTo>
                  <a:cubicBezTo>
                    <a:pt x="269846" y="238524"/>
                    <a:pt x="277435" y="249366"/>
                    <a:pt x="282736" y="261774"/>
                  </a:cubicBezTo>
                  <a:cubicBezTo>
                    <a:pt x="288036" y="274182"/>
                    <a:pt x="290687" y="288879"/>
                    <a:pt x="290687" y="305986"/>
                  </a:cubicBezTo>
                  <a:cubicBezTo>
                    <a:pt x="290687" y="326827"/>
                    <a:pt x="285868" y="344897"/>
                    <a:pt x="276230" y="360437"/>
                  </a:cubicBezTo>
                  <a:cubicBezTo>
                    <a:pt x="266593" y="375857"/>
                    <a:pt x="253824" y="388746"/>
                    <a:pt x="237801" y="398866"/>
                  </a:cubicBezTo>
                  <a:cubicBezTo>
                    <a:pt x="221779" y="408985"/>
                    <a:pt x="203348" y="416574"/>
                    <a:pt x="182387" y="421513"/>
                  </a:cubicBezTo>
                  <a:cubicBezTo>
                    <a:pt x="161425" y="426453"/>
                    <a:pt x="139380" y="428862"/>
                    <a:pt x="116130" y="428862"/>
                  </a:cubicBezTo>
                  <a:cubicBezTo>
                    <a:pt x="71678" y="428862"/>
                    <a:pt x="32887" y="421393"/>
                    <a:pt x="0" y="406455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23BD10-6447-B163-F8B9-CAAA9083569F}"/>
                </a:ext>
              </a:extLst>
            </p:cNvPr>
            <p:cNvSpPr/>
            <p:nvPr/>
          </p:nvSpPr>
          <p:spPr>
            <a:xfrm>
              <a:off x="2907039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20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9 w 421272"/>
                <a:gd name="connsiteY7" fmla="*/ 369713 h 428620"/>
                <a:gd name="connsiteX8" fmla="*/ 208046 w 421272"/>
                <a:gd name="connsiteY8" fmla="*/ 428621 h 428620"/>
                <a:gd name="connsiteX9" fmla="*/ 212504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4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20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4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9" y="369713"/>
                  </a:cubicBezTo>
                  <a:cubicBezTo>
                    <a:pt x="324899" y="408985"/>
                    <a:pt x="273098" y="428621"/>
                    <a:pt x="208046" y="428621"/>
                  </a:cubicBezTo>
                  <a:close/>
                  <a:moveTo>
                    <a:pt x="212504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7" y="294421"/>
                    <a:pt x="326224" y="259847"/>
                    <a:pt x="326224" y="215033"/>
                  </a:cubicBezTo>
                  <a:cubicBezTo>
                    <a:pt x="326224" y="169979"/>
                    <a:pt x="316467" y="135164"/>
                    <a:pt x="296830" y="110589"/>
                  </a:cubicBezTo>
                  <a:cubicBezTo>
                    <a:pt x="277074" y="86134"/>
                    <a:pt x="249005" y="73846"/>
                    <a:pt x="212504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3D94ED-8DC7-74D6-930D-8D8AC4CFA368}"/>
                </a:ext>
              </a:extLst>
            </p:cNvPr>
            <p:cNvSpPr/>
            <p:nvPr/>
          </p:nvSpPr>
          <p:spPr>
            <a:xfrm>
              <a:off x="3337346" y="2711278"/>
              <a:ext cx="272857" cy="615465"/>
            </a:xfrm>
            <a:custGeom>
              <a:avLst/>
              <a:gdLst>
                <a:gd name="connsiteX0" fmla="*/ 272737 w 272857"/>
                <a:gd name="connsiteY0" fmla="*/ 84688 h 615465"/>
                <a:gd name="connsiteX1" fmla="*/ 229971 w 272857"/>
                <a:gd name="connsiteY1" fmla="*/ 73846 h 615465"/>
                <a:gd name="connsiteX2" fmla="*/ 162389 w 272857"/>
                <a:gd name="connsiteY2" fmla="*/ 150222 h 615465"/>
                <a:gd name="connsiteX3" fmla="*/ 162389 w 272857"/>
                <a:gd name="connsiteY3" fmla="*/ 205878 h 615465"/>
                <a:gd name="connsiteX4" fmla="*/ 257558 w 272857"/>
                <a:gd name="connsiteY4" fmla="*/ 205878 h 615465"/>
                <a:gd name="connsiteX5" fmla="*/ 257558 w 272857"/>
                <a:gd name="connsiteY5" fmla="*/ 278640 h 615465"/>
                <a:gd name="connsiteX6" fmla="*/ 162751 w 272857"/>
                <a:gd name="connsiteY6" fmla="*/ 278640 h 615465"/>
                <a:gd name="connsiteX7" fmla="*/ 162751 w 272857"/>
                <a:gd name="connsiteY7" fmla="*/ 615465 h 615465"/>
                <a:gd name="connsiteX8" fmla="*/ 69991 w 272857"/>
                <a:gd name="connsiteY8" fmla="*/ 615465 h 615465"/>
                <a:gd name="connsiteX9" fmla="*/ 69991 w 272857"/>
                <a:gd name="connsiteY9" fmla="*/ 278760 h 615465"/>
                <a:gd name="connsiteX10" fmla="*/ 0 w 272857"/>
                <a:gd name="connsiteY10" fmla="*/ 278760 h 615465"/>
                <a:gd name="connsiteX11" fmla="*/ 0 w 272857"/>
                <a:gd name="connsiteY11" fmla="*/ 205998 h 615465"/>
                <a:gd name="connsiteX12" fmla="*/ 69991 w 272857"/>
                <a:gd name="connsiteY12" fmla="*/ 205998 h 615465"/>
                <a:gd name="connsiteX13" fmla="*/ 69991 w 272857"/>
                <a:gd name="connsiteY13" fmla="*/ 139501 h 615465"/>
                <a:gd name="connsiteX14" fmla="*/ 112396 w 272857"/>
                <a:gd name="connsiteY14" fmla="*/ 37345 h 615465"/>
                <a:gd name="connsiteX15" fmla="*/ 218406 w 272857"/>
                <a:gd name="connsiteY15" fmla="*/ 0 h 615465"/>
                <a:gd name="connsiteX16" fmla="*/ 272857 w 272857"/>
                <a:gd name="connsiteY16" fmla="*/ 7589 h 615465"/>
                <a:gd name="connsiteX17" fmla="*/ 272857 w 272857"/>
                <a:gd name="connsiteY17" fmla="*/ 84688 h 61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857" h="615465">
                  <a:moveTo>
                    <a:pt x="272737" y="84688"/>
                  </a:moveTo>
                  <a:cubicBezTo>
                    <a:pt x="260208" y="77460"/>
                    <a:pt x="245993" y="73846"/>
                    <a:pt x="229971" y="73846"/>
                  </a:cubicBezTo>
                  <a:cubicBezTo>
                    <a:pt x="184917" y="73846"/>
                    <a:pt x="162389" y="99265"/>
                    <a:pt x="162389" y="150222"/>
                  </a:cubicBezTo>
                  <a:lnTo>
                    <a:pt x="162389" y="205878"/>
                  </a:lnTo>
                  <a:lnTo>
                    <a:pt x="257558" y="205878"/>
                  </a:lnTo>
                  <a:lnTo>
                    <a:pt x="257558" y="278640"/>
                  </a:lnTo>
                  <a:lnTo>
                    <a:pt x="162751" y="278640"/>
                  </a:lnTo>
                  <a:lnTo>
                    <a:pt x="162751" y="615465"/>
                  </a:lnTo>
                  <a:lnTo>
                    <a:pt x="69991" y="615465"/>
                  </a:lnTo>
                  <a:lnTo>
                    <a:pt x="69991" y="278760"/>
                  </a:lnTo>
                  <a:lnTo>
                    <a:pt x="0" y="278760"/>
                  </a:lnTo>
                  <a:lnTo>
                    <a:pt x="0" y="205998"/>
                  </a:lnTo>
                  <a:lnTo>
                    <a:pt x="69991" y="205998"/>
                  </a:lnTo>
                  <a:lnTo>
                    <a:pt x="69991" y="139501"/>
                  </a:lnTo>
                  <a:cubicBezTo>
                    <a:pt x="69991" y="96253"/>
                    <a:pt x="84086" y="62281"/>
                    <a:pt x="112396" y="37345"/>
                  </a:cubicBezTo>
                  <a:cubicBezTo>
                    <a:pt x="140705" y="12408"/>
                    <a:pt x="176002" y="0"/>
                    <a:pt x="218406" y="0"/>
                  </a:cubicBezTo>
                  <a:cubicBezTo>
                    <a:pt x="241295" y="0"/>
                    <a:pt x="259486" y="2530"/>
                    <a:pt x="272857" y="7589"/>
                  </a:cubicBezTo>
                  <a:lnTo>
                    <a:pt x="272857" y="84688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3CED5F-843F-4C67-1B53-45DC8A5D2EC2}"/>
                </a:ext>
              </a:extLst>
            </p:cNvPr>
            <p:cNvSpPr/>
            <p:nvPr/>
          </p:nvSpPr>
          <p:spPr>
            <a:xfrm>
              <a:off x="3575871" y="2796087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2 h 539932"/>
                <a:gd name="connsiteX4" fmla="*/ 0 w 259244"/>
                <a:gd name="connsiteY4" fmla="*/ 193952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4 w 259244"/>
                <a:gd name="connsiteY8" fmla="*/ 0 h 539932"/>
                <a:gd name="connsiteX9" fmla="*/ 161184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2 h 539932"/>
                <a:gd name="connsiteX12" fmla="*/ 161184 w 259244"/>
                <a:gd name="connsiteY12" fmla="*/ 193952 h 539932"/>
                <a:gd name="connsiteX13" fmla="*/ 161184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4 w 259244"/>
                <a:gd name="connsiteY16" fmla="*/ 452714 h 539932"/>
                <a:gd name="connsiteX17" fmla="*/ 259244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2"/>
                  </a:lnTo>
                  <a:lnTo>
                    <a:pt x="0" y="193952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4" y="0"/>
                  </a:lnTo>
                  <a:lnTo>
                    <a:pt x="161184" y="121190"/>
                  </a:lnTo>
                  <a:lnTo>
                    <a:pt x="259124" y="121190"/>
                  </a:lnTo>
                  <a:lnTo>
                    <a:pt x="259124" y="193952"/>
                  </a:lnTo>
                  <a:lnTo>
                    <a:pt x="161184" y="193952"/>
                  </a:lnTo>
                  <a:lnTo>
                    <a:pt x="161184" y="398745"/>
                  </a:lnTo>
                  <a:cubicBezTo>
                    <a:pt x="161184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7" y="466327"/>
                    <a:pt x="247680" y="461749"/>
                    <a:pt x="259244" y="452714"/>
                  </a:cubicBezTo>
                  <a:lnTo>
                    <a:pt x="259244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49059D-900A-C605-84CC-80AEAEEC736F}"/>
                </a:ext>
              </a:extLst>
            </p:cNvPr>
            <p:cNvSpPr/>
            <p:nvPr/>
          </p:nvSpPr>
          <p:spPr>
            <a:xfrm>
              <a:off x="587450" y="3572375"/>
              <a:ext cx="97939" cy="573663"/>
            </a:xfrm>
            <a:custGeom>
              <a:avLst/>
              <a:gdLst>
                <a:gd name="connsiteX0" fmla="*/ 97940 w 97939"/>
                <a:gd name="connsiteY0" fmla="*/ 573663 h 573663"/>
                <a:gd name="connsiteX1" fmla="*/ 0 w 97939"/>
                <a:gd name="connsiteY1" fmla="*/ 573663 h 573663"/>
                <a:gd name="connsiteX2" fmla="*/ 0 w 97939"/>
                <a:gd name="connsiteY2" fmla="*/ 0 h 573663"/>
                <a:gd name="connsiteX3" fmla="*/ 97940 w 97939"/>
                <a:gd name="connsiteY3" fmla="*/ 0 h 573663"/>
                <a:gd name="connsiteX4" fmla="*/ 97940 w 97939"/>
                <a:gd name="connsiteY4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39" h="573663">
                  <a:moveTo>
                    <a:pt x="97940" y="573663"/>
                  </a:moveTo>
                  <a:lnTo>
                    <a:pt x="0" y="573663"/>
                  </a:lnTo>
                  <a:lnTo>
                    <a:pt x="0" y="0"/>
                  </a:lnTo>
                  <a:lnTo>
                    <a:pt x="97940" y="0"/>
                  </a:lnTo>
                  <a:lnTo>
                    <a:pt x="97940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EDBAF49-C1FC-BBC1-E698-E893439F6358}"/>
                </a:ext>
              </a:extLst>
            </p:cNvPr>
            <p:cNvSpPr/>
            <p:nvPr/>
          </p:nvSpPr>
          <p:spPr>
            <a:xfrm>
              <a:off x="765139" y="3726934"/>
              <a:ext cx="399227" cy="611851"/>
            </a:xfrm>
            <a:custGeom>
              <a:avLst/>
              <a:gdLst>
                <a:gd name="connsiteX0" fmla="*/ 399227 w 399227"/>
                <a:gd name="connsiteY0" fmla="*/ 386217 h 611851"/>
                <a:gd name="connsiteX1" fmla="*/ 172388 w 399227"/>
                <a:gd name="connsiteY1" fmla="*/ 611851 h 611851"/>
                <a:gd name="connsiteX2" fmla="*/ 32767 w 399227"/>
                <a:gd name="connsiteY2" fmla="*/ 585107 h 611851"/>
                <a:gd name="connsiteX3" fmla="*/ 32767 w 399227"/>
                <a:gd name="connsiteY3" fmla="*/ 500299 h 611851"/>
                <a:gd name="connsiteX4" fmla="*/ 160341 w 399227"/>
                <a:gd name="connsiteY4" fmla="*/ 538728 h 611851"/>
                <a:gd name="connsiteX5" fmla="*/ 306347 w 399227"/>
                <a:gd name="connsiteY5" fmla="*/ 395131 h 611851"/>
                <a:gd name="connsiteX6" fmla="*/ 306347 w 399227"/>
                <a:gd name="connsiteY6" fmla="*/ 350318 h 611851"/>
                <a:gd name="connsiteX7" fmla="*/ 304781 w 399227"/>
                <a:gd name="connsiteY7" fmla="*/ 350318 h 611851"/>
                <a:gd name="connsiteX8" fmla="*/ 166365 w 399227"/>
                <a:gd name="connsiteY8" fmla="*/ 428742 h 611851"/>
                <a:gd name="connsiteX9" fmla="*/ 45777 w 399227"/>
                <a:gd name="connsiteY9" fmla="*/ 374170 h 611851"/>
                <a:gd name="connsiteX10" fmla="*/ 0 w 399227"/>
                <a:gd name="connsiteY10" fmla="*/ 227562 h 611851"/>
                <a:gd name="connsiteX11" fmla="*/ 49150 w 399227"/>
                <a:gd name="connsiteY11" fmla="*/ 61559 h 611851"/>
                <a:gd name="connsiteX12" fmla="*/ 184314 w 399227"/>
                <a:gd name="connsiteY12" fmla="*/ 0 h 611851"/>
                <a:gd name="connsiteX13" fmla="*/ 304661 w 399227"/>
                <a:gd name="connsiteY13" fmla="*/ 66377 h 611851"/>
                <a:gd name="connsiteX14" fmla="*/ 306227 w 399227"/>
                <a:gd name="connsiteY14" fmla="*/ 66377 h 611851"/>
                <a:gd name="connsiteX15" fmla="*/ 306227 w 399227"/>
                <a:gd name="connsiteY15" fmla="*/ 9637 h 611851"/>
                <a:gd name="connsiteX16" fmla="*/ 398986 w 399227"/>
                <a:gd name="connsiteY16" fmla="*/ 9637 h 611851"/>
                <a:gd name="connsiteX17" fmla="*/ 398986 w 399227"/>
                <a:gd name="connsiteY17" fmla="*/ 386217 h 611851"/>
                <a:gd name="connsiteX18" fmla="*/ 307311 w 399227"/>
                <a:gd name="connsiteY18" fmla="*/ 231417 h 611851"/>
                <a:gd name="connsiteX19" fmla="*/ 307311 w 399227"/>
                <a:gd name="connsiteY19" fmla="*/ 178171 h 611851"/>
                <a:gd name="connsiteX20" fmla="*/ 278760 w 399227"/>
                <a:gd name="connsiteY20" fmla="*/ 104324 h 611851"/>
                <a:gd name="connsiteX21" fmla="*/ 207323 w 399227"/>
                <a:gd name="connsiteY21" fmla="*/ 73726 h 611851"/>
                <a:gd name="connsiteX22" fmla="*/ 124683 w 399227"/>
                <a:gd name="connsiteY22" fmla="*/ 112757 h 611851"/>
                <a:gd name="connsiteX23" fmla="*/ 94928 w 399227"/>
                <a:gd name="connsiteY23" fmla="*/ 221779 h 611851"/>
                <a:gd name="connsiteX24" fmla="*/ 123479 w 399227"/>
                <a:gd name="connsiteY24" fmla="*/ 318394 h 611851"/>
                <a:gd name="connsiteX25" fmla="*/ 199252 w 399227"/>
                <a:gd name="connsiteY25" fmla="*/ 354534 h 611851"/>
                <a:gd name="connsiteX26" fmla="*/ 277194 w 399227"/>
                <a:gd name="connsiteY26" fmla="*/ 319960 h 611851"/>
                <a:gd name="connsiteX27" fmla="*/ 307311 w 399227"/>
                <a:gd name="connsiteY27" fmla="*/ 231417 h 61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99227" h="611851">
                  <a:moveTo>
                    <a:pt x="399227" y="386217"/>
                  </a:moveTo>
                  <a:cubicBezTo>
                    <a:pt x="399227" y="536559"/>
                    <a:pt x="323574" y="611851"/>
                    <a:pt x="172388" y="611851"/>
                  </a:cubicBezTo>
                  <a:cubicBezTo>
                    <a:pt x="119021" y="611851"/>
                    <a:pt x="72521" y="602937"/>
                    <a:pt x="32767" y="585107"/>
                  </a:cubicBezTo>
                  <a:lnTo>
                    <a:pt x="32767" y="500299"/>
                  </a:lnTo>
                  <a:cubicBezTo>
                    <a:pt x="77581" y="525838"/>
                    <a:pt x="120105" y="538728"/>
                    <a:pt x="160341" y="538728"/>
                  </a:cubicBezTo>
                  <a:cubicBezTo>
                    <a:pt x="257679" y="538728"/>
                    <a:pt x="306347" y="490902"/>
                    <a:pt x="306347" y="395131"/>
                  </a:cubicBezTo>
                  <a:lnTo>
                    <a:pt x="306347" y="350318"/>
                  </a:lnTo>
                  <a:lnTo>
                    <a:pt x="304781" y="350318"/>
                  </a:lnTo>
                  <a:cubicBezTo>
                    <a:pt x="274062" y="402600"/>
                    <a:pt x="227923" y="428742"/>
                    <a:pt x="166365" y="428742"/>
                  </a:cubicBezTo>
                  <a:cubicBezTo>
                    <a:pt x="116491" y="428742"/>
                    <a:pt x="76256" y="410551"/>
                    <a:pt x="45777" y="374170"/>
                  </a:cubicBezTo>
                  <a:cubicBezTo>
                    <a:pt x="15299" y="337789"/>
                    <a:pt x="0" y="288880"/>
                    <a:pt x="0" y="227562"/>
                  </a:cubicBezTo>
                  <a:cubicBezTo>
                    <a:pt x="0" y="157932"/>
                    <a:pt x="16383" y="102638"/>
                    <a:pt x="49150" y="61559"/>
                  </a:cubicBezTo>
                  <a:cubicBezTo>
                    <a:pt x="81917" y="20480"/>
                    <a:pt x="126972" y="0"/>
                    <a:pt x="184314" y="0"/>
                  </a:cubicBezTo>
                  <a:cubicBezTo>
                    <a:pt x="238404" y="0"/>
                    <a:pt x="278519" y="22166"/>
                    <a:pt x="304661" y="66377"/>
                  </a:cubicBezTo>
                  <a:lnTo>
                    <a:pt x="306227" y="66377"/>
                  </a:lnTo>
                  <a:lnTo>
                    <a:pt x="306227" y="9637"/>
                  </a:lnTo>
                  <a:lnTo>
                    <a:pt x="398986" y="9637"/>
                  </a:lnTo>
                  <a:lnTo>
                    <a:pt x="398986" y="386217"/>
                  </a:lnTo>
                  <a:close/>
                  <a:moveTo>
                    <a:pt x="307311" y="231417"/>
                  </a:moveTo>
                  <a:lnTo>
                    <a:pt x="307311" y="178171"/>
                  </a:lnTo>
                  <a:cubicBezTo>
                    <a:pt x="307311" y="149379"/>
                    <a:pt x="297794" y="124804"/>
                    <a:pt x="278760" y="104324"/>
                  </a:cubicBezTo>
                  <a:cubicBezTo>
                    <a:pt x="259727" y="83965"/>
                    <a:pt x="235874" y="73726"/>
                    <a:pt x="207323" y="73726"/>
                  </a:cubicBezTo>
                  <a:cubicBezTo>
                    <a:pt x="172147" y="73726"/>
                    <a:pt x="144560" y="86736"/>
                    <a:pt x="124683" y="112757"/>
                  </a:cubicBezTo>
                  <a:cubicBezTo>
                    <a:pt x="104806" y="138778"/>
                    <a:pt x="94928" y="175038"/>
                    <a:pt x="94928" y="221779"/>
                  </a:cubicBezTo>
                  <a:cubicBezTo>
                    <a:pt x="94928" y="262015"/>
                    <a:pt x="104445" y="294301"/>
                    <a:pt x="123479" y="318394"/>
                  </a:cubicBezTo>
                  <a:cubicBezTo>
                    <a:pt x="142512" y="342487"/>
                    <a:pt x="167810" y="354534"/>
                    <a:pt x="199252" y="354534"/>
                  </a:cubicBezTo>
                  <a:cubicBezTo>
                    <a:pt x="231296" y="354534"/>
                    <a:pt x="257197" y="342969"/>
                    <a:pt x="277194" y="319960"/>
                  </a:cubicBezTo>
                  <a:cubicBezTo>
                    <a:pt x="297192" y="296951"/>
                    <a:pt x="307311" y="267437"/>
                    <a:pt x="307311" y="231417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BD53C2-64A0-AD8D-840B-AFF8A437AD4B}"/>
                </a:ext>
              </a:extLst>
            </p:cNvPr>
            <p:cNvSpPr/>
            <p:nvPr/>
          </p:nvSpPr>
          <p:spPr>
            <a:xfrm>
              <a:off x="1260619" y="3726813"/>
              <a:ext cx="364773" cy="419224"/>
            </a:xfrm>
            <a:custGeom>
              <a:avLst/>
              <a:gdLst>
                <a:gd name="connsiteX0" fmla="*/ 364773 w 364773"/>
                <a:gd name="connsiteY0" fmla="*/ 419225 h 419224"/>
                <a:gd name="connsiteX1" fmla="*/ 272014 w 364773"/>
                <a:gd name="connsiteY1" fmla="*/ 419225 h 419224"/>
                <a:gd name="connsiteX2" fmla="*/ 272014 w 364773"/>
                <a:gd name="connsiteY2" fmla="*/ 188410 h 419224"/>
                <a:gd name="connsiteX3" fmla="*/ 190819 w 364773"/>
                <a:gd name="connsiteY3" fmla="*/ 73605 h 419224"/>
                <a:gd name="connsiteX4" fmla="*/ 120828 w 364773"/>
                <a:gd name="connsiteY4" fmla="*/ 105408 h 419224"/>
                <a:gd name="connsiteX5" fmla="*/ 93241 w 364773"/>
                <a:gd name="connsiteY5" fmla="*/ 185639 h 419224"/>
                <a:gd name="connsiteX6" fmla="*/ 93241 w 364773"/>
                <a:gd name="connsiteY6" fmla="*/ 419225 h 419224"/>
                <a:gd name="connsiteX7" fmla="*/ 0 w 364773"/>
                <a:gd name="connsiteY7" fmla="*/ 419225 h 419224"/>
                <a:gd name="connsiteX8" fmla="*/ 0 w 364773"/>
                <a:gd name="connsiteY8" fmla="*/ 9637 h 419224"/>
                <a:gd name="connsiteX9" fmla="*/ 93241 w 364773"/>
                <a:gd name="connsiteY9" fmla="*/ 9637 h 419224"/>
                <a:gd name="connsiteX10" fmla="*/ 93241 w 364773"/>
                <a:gd name="connsiteY10" fmla="*/ 77581 h 419224"/>
                <a:gd name="connsiteX11" fmla="*/ 94807 w 364773"/>
                <a:gd name="connsiteY11" fmla="*/ 77581 h 419224"/>
                <a:gd name="connsiteX12" fmla="*/ 227562 w 364773"/>
                <a:gd name="connsiteY12" fmla="*/ 0 h 419224"/>
                <a:gd name="connsiteX13" fmla="*/ 329597 w 364773"/>
                <a:gd name="connsiteY13" fmla="*/ 43368 h 419224"/>
                <a:gd name="connsiteX14" fmla="*/ 364773 w 364773"/>
                <a:gd name="connsiteY14" fmla="*/ 168774 h 419224"/>
                <a:gd name="connsiteX15" fmla="*/ 364773 w 364773"/>
                <a:gd name="connsiteY15" fmla="*/ 419225 h 41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4773" h="419224">
                  <a:moveTo>
                    <a:pt x="364773" y="419225"/>
                  </a:moveTo>
                  <a:lnTo>
                    <a:pt x="272014" y="419225"/>
                  </a:lnTo>
                  <a:lnTo>
                    <a:pt x="272014" y="188410"/>
                  </a:lnTo>
                  <a:cubicBezTo>
                    <a:pt x="272014" y="111914"/>
                    <a:pt x="244909" y="73605"/>
                    <a:pt x="190819" y="73605"/>
                  </a:cubicBezTo>
                  <a:cubicBezTo>
                    <a:pt x="162510" y="73605"/>
                    <a:pt x="139260" y="84206"/>
                    <a:pt x="120828" y="105408"/>
                  </a:cubicBezTo>
                  <a:cubicBezTo>
                    <a:pt x="102397" y="126611"/>
                    <a:pt x="93241" y="153354"/>
                    <a:pt x="93241" y="185639"/>
                  </a:cubicBezTo>
                  <a:lnTo>
                    <a:pt x="93241" y="419225"/>
                  </a:lnTo>
                  <a:lnTo>
                    <a:pt x="0" y="419225"/>
                  </a:lnTo>
                  <a:lnTo>
                    <a:pt x="0" y="9637"/>
                  </a:lnTo>
                  <a:lnTo>
                    <a:pt x="93241" y="9637"/>
                  </a:lnTo>
                  <a:lnTo>
                    <a:pt x="93241" y="77581"/>
                  </a:lnTo>
                  <a:lnTo>
                    <a:pt x="94807" y="77581"/>
                  </a:lnTo>
                  <a:cubicBezTo>
                    <a:pt x="125526" y="25900"/>
                    <a:pt x="169738" y="0"/>
                    <a:pt x="227562" y="0"/>
                  </a:cubicBezTo>
                  <a:cubicBezTo>
                    <a:pt x="272135" y="0"/>
                    <a:pt x="306106" y="14456"/>
                    <a:pt x="329597" y="43368"/>
                  </a:cubicBezTo>
                  <a:cubicBezTo>
                    <a:pt x="353088" y="72280"/>
                    <a:pt x="364773" y="114082"/>
                    <a:pt x="364773" y="168774"/>
                  </a:cubicBezTo>
                  <a:lnTo>
                    <a:pt x="364773" y="419225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5ECCDB-35D1-FA8F-5371-5161E7D500AD}"/>
                </a:ext>
              </a:extLst>
            </p:cNvPr>
            <p:cNvSpPr/>
            <p:nvPr/>
          </p:nvSpPr>
          <p:spPr>
            <a:xfrm>
              <a:off x="1705623" y="3544909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69"/>
                    <a:pt x="95169" y="90109"/>
                  </a:cubicBezTo>
                  <a:cubicBezTo>
                    <a:pt x="84206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2B5CD3-46DF-7CE6-9AAF-65AEA1260367}"/>
                </a:ext>
              </a:extLst>
            </p:cNvPr>
            <p:cNvSpPr/>
            <p:nvPr/>
          </p:nvSpPr>
          <p:spPr>
            <a:xfrm>
              <a:off x="1860302" y="3615261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1 h 539932"/>
                <a:gd name="connsiteX4" fmla="*/ 0 w 259244"/>
                <a:gd name="connsiteY4" fmla="*/ 193951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5 w 259244"/>
                <a:gd name="connsiteY8" fmla="*/ 0 h 539932"/>
                <a:gd name="connsiteX9" fmla="*/ 161185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1 h 539932"/>
                <a:gd name="connsiteX12" fmla="*/ 161185 w 259244"/>
                <a:gd name="connsiteY12" fmla="*/ 193951 h 539932"/>
                <a:gd name="connsiteX13" fmla="*/ 161185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5 w 259244"/>
                <a:gd name="connsiteY16" fmla="*/ 452714 h 539932"/>
                <a:gd name="connsiteX17" fmla="*/ 259245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1"/>
                  </a:lnTo>
                  <a:lnTo>
                    <a:pt x="0" y="193951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5" y="0"/>
                  </a:lnTo>
                  <a:lnTo>
                    <a:pt x="161185" y="121190"/>
                  </a:lnTo>
                  <a:lnTo>
                    <a:pt x="259124" y="121190"/>
                  </a:lnTo>
                  <a:lnTo>
                    <a:pt x="259124" y="193951"/>
                  </a:lnTo>
                  <a:lnTo>
                    <a:pt x="161185" y="193951"/>
                  </a:lnTo>
                  <a:lnTo>
                    <a:pt x="161185" y="398745"/>
                  </a:lnTo>
                  <a:cubicBezTo>
                    <a:pt x="161185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8" y="466327"/>
                    <a:pt x="247680" y="461749"/>
                    <a:pt x="259245" y="452714"/>
                  </a:cubicBezTo>
                  <a:lnTo>
                    <a:pt x="259245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C75FA18-6544-D66A-6F25-F6A24FDB7600}"/>
                </a:ext>
              </a:extLst>
            </p:cNvPr>
            <p:cNvSpPr/>
            <p:nvPr/>
          </p:nvSpPr>
          <p:spPr>
            <a:xfrm>
              <a:off x="2143520" y="3726934"/>
              <a:ext cx="373326" cy="428741"/>
            </a:xfrm>
            <a:custGeom>
              <a:avLst/>
              <a:gdLst>
                <a:gd name="connsiteX0" fmla="*/ 373327 w 373326"/>
                <a:gd name="connsiteY0" fmla="*/ 239488 h 428741"/>
                <a:gd name="connsiteX1" fmla="*/ 94085 w 373326"/>
                <a:gd name="connsiteY1" fmla="*/ 239488 h 428741"/>
                <a:gd name="connsiteX2" fmla="*/ 129140 w 373326"/>
                <a:gd name="connsiteY2" fmla="*/ 327068 h 428741"/>
                <a:gd name="connsiteX3" fmla="*/ 220936 w 373326"/>
                <a:gd name="connsiteY3" fmla="*/ 357907 h 428741"/>
                <a:gd name="connsiteX4" fmla="*/ 341283 w 373326"/>
                <a:gd name="connsiteY4" fmla="*/ 318755 h 428741"/>
                <a:gd name="connsiteX5" fmla="*/ 341283 w 373326"/>
                <a:gd name="connsiteY5" fmla="*/ 393565 h 428741"/>
                <a:gd name="connsiteX6" fmla="*/ 193229 w 373326"/>
                <a:gd name="connsiteY6" fmla="*/ 428742 h 428741"/>
                <a:gd name="connsiteX7" fmla="*/ 51439 w 373326"/>
                <a:gd name="connsiteY7" fmla="*/ 372965 h 428741"/>
                <a:gd name="connsiteX8" fmla="*/ 0 w 373326"/>
                <a:gd name="connsiteY8" fmla="*/ 215997 h 428741"/>
                <a:gd name="connsiteX9" fmla="*/ 56619 w 373326"/>
                <a:gd name="connsiteY9" fmla="*/ 60233 h 428741"/>
                <a:gd name="connsiteX10" fmla="*/ 197204 w 373326"/>
                <a:gd name="connsiteY10" fmla="*/ 0 h 428741"/>
                <a:gd name="connsiteX11" fmla="*/ 327188 w 373326"/>
                <a:gd name="connsiteY11" fmla="*/ 53969 h 428741"/>
                <a:gd name="connsiteX12" fmla="*/ 373206 w 373326"/>
                <a:gd name="connsiteY12" fmla="*/ 203950 h 428741"/>
                <a:gd name="connsiteX13" fmla="*/ 373206 w 373326"/>
                <a:gd name="connsiteY13" fmla="*/ 239488 h 428741"/>
                <a:gd name="connsiteX14" fmla="*/ 283699 w 373326"/>
                <a:gd name="connsiteY14" fmla="*/ 173834 h 428741"/>
                <a:gd name="connsiteX15" fmla="*/ 260088 w 373326"/>
                <a:gd name="connsiteY15" fmla="*/ 96012 h 428741"/>
                <a:gd name="connsiteX16" fmla="*/ 196120 w 373326"/>
                <a:gd name="connsiteY16" fmla="*/ 68184 h 428741"/>
                <a:gd name="connsiteX17" fmla="*/ 128297 w 373326"/>
                <a:gd name="connsiteY17" fmla="*/ 97337 h 428741"/>
                <a:gd name="connsiteX18" fmla="*/ 94085 w 373326"/>
                <a:gd name="connsiteY18" fmla="*/ 173713 h 428741"/>
                <a:gd name="connsiteX19" fmla="*/ 283699 w 373326"/>
                <a:gd name="connsiteY19" fmla="*/ 173713 h 42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3326" h="428741">
                  <a:moveTo>
                    <a:pt x="373327" y="239488"/>
                  </a:moveTo>
                  <a:lnTo>
                    <a:pt x="94085" y="239488"/>
                  </a:lnTo>
                  <a:cubicBezTo>
                    <a:pt x="95169" y="277315"/>
                    <a:pt x="106854" y="306588"/>
                    <a:pt x="129140" y="327068"/>
                  </a:cubicBezTo>
                  <a:cubicBezTo>
                    <a:pt x="151427" y="347667"/>
                    <a:pt x="182025" y="357907"/>
                    <a:pt x="220936" y="357907"/>
                  </a:cubicBezTo>
                  <a:cubicBezTo>
                    <a:pt x="264666" y="357907"/>
                    <a:pt x="304781" y="344897"/>
                    <a:pt x="341283" y="318755"/>
                  </a:cubicBezTo>
                  <a:lnTo>
                    <a:pt x="341283" y="393565"/>
                  </a:lnTo>
                  <a:cubicBezTo>
                    <a:pt x="303938" y="417056"/>
                    <a:pt x="254667" y="428742"/>
                    <a:pt x="193229" y="428742"/>
                  </a:cubicBezTo>
                  <a:cubicBezTo>
                    <a:pt x="132995" y="428742"/>
                    <a:pt x="85652" y="410190"/>
                    <a:pt x="51439" y="372965"/>
                  </a:cubicBezTo>
                  <a:cubicBezTo>
                    <a:pt x="17227" y="335741"/>
                    <a:pt x="0" y="283459"/>
                    <a:pt x="0" y="215997"/>
                  </a:cubicBezTo>
                  <a:cubicBezTo>
                    <a:pt x="0" y="152270"/>
                    <a:pt x="18913" y="100349"/>
                    <a:pt x="56619" y="60233"/>
                  </a:cubicBezTo>
                  <a:cubicBezTo>
                    <a:pt x="94326" y="20118"/>
                    <a:pt x="141187" y="0"/>
                    <a:pt x="197204" y="0"/>
                  </a:cubicBezTo>
                  <a:cubicBezTo>
                    <a:pt x="253221" y="0"/>
                    <a:pt x="296589" y="17950"/>
                    <a:pt x="327188" y="53969"/>
                  </a:cubicBezTo>
                  <a:cubicBezTo>
                    <a:pt x="357907" y="89989"/>
                    <a:pt x="373206" y="139983"/>
                    <a:pt x="373206" y="203950"/>
                  </a:cubicBezTo>
                  <a:lnTo>
                    <a:pt x="373206" y="239488"/>
                  </a:lnTo>
                  <a:close/>
                  <a:moveTo>
                    <a:pt x="283699" y="173834"/>
                  </a:moveTo>
                  <a:cubicBezTo>
                    <a:pt x="283458" y="140464"/>
                    <a:pt x="275508" y="114564"/>
                    <a:pt x="260088" y="96012"/>
                  </a:cubicBezTo>
                  <a:cubicBezTo>
                    <a:pt x="244668" y="77460"/>
                    <a:pt x="223345" y="68184"/>
                    <a:pt x="196120" y="68184"/>
                  </a:cubicBezTo>
                  <a:cubicBezTo>
                    <a:pt x="169497" y="68184"/>
                    <a:pt x="146849" y="77942"/>
                    <a:pt x="128297" y="97337"/>
                  </a:cubicBezTo>
                  <a:cubicBezTo>
                    <a:pt x="109745" y="116853"/>
                    <a:pt x="98421" y="142271"/>
                    <a:pt x="94085" y="173713"/>
                  </a:cubicBezTo>
                  <a:lnTo>
                    <a:pt x="283699" y="17371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4987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74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235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49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702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01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77306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998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20382"/>
            <a:ext cx="3017520" cy="861774"/>
          </a:xfrm>
        </p:spPr>
        <p:txBody>
          <a:bodyPr anchor="b"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377A13-0157-1B8B-8FA9-4FED351C9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3575844"/>
            <a:ext cx="3016250" cy="2693194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228600" indent="0">
              <a:buNone/>
              <a:defRPr sz="1400">
                <a:latin typeface="+mj-lt"/>
              </a:defRPr>
            </a:lvl2pPr>
            <a:lvl3pPr marL="457200" indent="0">
              <a:buNone/>
              <a:defRPr sz="1100">
                <a:latin typeface="+mj-lt"/>
              </a:defRPr>
            </a:lvl3pPr>
            <a:lvl4pPr marL="661988" indent="0">
              <a:buNone/>
              <a:defRPr sz="1050">
                <a:latin typeface="+mj-lt"/>
              </a:defRPr>
            </a:lvl4pPr>
            <a:lvl5pPr marL="855663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488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438275"/>
            <a:ext cx="2528000" cy="615553"/>
          </a:xfrm>
        </p:spPr>
        <p:txBody>
          <a:bodyPr wrap="square">
            <a:spAutoFit/>
          </a:bodyPr>
          <a:lstStyle>
            <a:lvl1pPr>
              <a:defRPr sz="2000"/>
            </a:lvl1pPr>
          </a:lstStyle>
          <a:p>
            <a:r>
              <a:rPr lang="en-US"/>
              <a:t>Title and three column content layout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F79F09E-509D-4AE1-B4DE-C1576DDB448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263132" y="1438275"/>
            <a:ext cx="2512123" cy="483076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3776EE79-A6E9-4F35-8723-80E91A02445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428999" y="1438275"/>
            <a:ext cx="2512123" cy="483076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ADF9D54D-34DD-4F9E-9B90-C9AF8BA1C3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81390" y="1438274"/>
            <a:ext cx="2527998" cy="483076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C1FAF19-EBA3-4EAC-9010-1492F9976B6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84200" y="6471186"/>
            <a:ext cx="2540000" cy="93127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6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Citation and resources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55478F-74CD-46D4-9C5C-6F68DCFDFE4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8263" y="2362200"/>
            <a:ext cx="2535937" cy="390683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Intro copy Segoe </a:t>
            </a:r>
            <a:r>
              <a:rPr lang="en-US" err="1"/>
              <a:t>Semibold</a:t>
            </a:r>
            <a:r>
              <a:rPr lang="en-US"/>
              <a:t>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ape.</a:t>
            </a:r>
          </a:p>
        </p:txBody>
      </p:sp>
    </p:spTree>
    <p:extLst>
      <p:ext uri="{BB962C8B-B14F-4D97-AF65-F5344CB8AC3E}">
        <p14:creationId xmlns:p14="http://schemas.microsoft.com/office/powerpoint/2010/main" val="540726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8">
          <p15:clr>
            <a:srgbClr val="5ACBF0"/>
          </p15:clr>
        </p15:guide>
        <p15:guide id="7" pos="216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4" orient="horz" pos="1296">
          <p15:clr>
            <a:srgbClr val="5ACBF0"/>
          </p15:clr>
        </p15:guide>
        <p15:guide id="15" orient="horz" pos="2064">
          <p15:clr>
            <a:srgbClr val="5ACBF0"/>
          </p15:clr>
        </p15:guide>
        <p15:guide id="16" orient="horz" pos="1488">
          <p15:clr>
            <a:srgbClr val="FBAE40"/>
          </p15:clr>
        </p15:guide>
        <p15:guide id="17" orient="horz" pos="2256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16970EE-EC97-43A9-B0EA-FC816CEDA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11198"/>
            <a:ext cx="11056094" cy="369332"/>
          </a:xfrm>
        </p:spPr>
        <p:txBody>
          <a:bodyPr/>
          <a:lstStyle>
            <a:lvl1pPr algn="ctr">
              <a:defRPr sz="2000">
                <a:solidFill>
                  <a:schemeClr val="accent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62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1612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2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March 25,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2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5" y="6138002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6741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C6CB3-A022-6DCF-CEF5-184BE5C2A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87" y="1110472"/>
            <a:ext cx="11020426" cy="307777"/>
          </a:xfrm>
        </p:spPr>
        <p:txBody>
          <a:bodyPr/>
          <a:lstStyle>
            <a:lvl1pPr marL="0" indent="0">
              <a:buNone/>
              <a:defRPr sz="196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CDC6AC-8A67-9408-2214-BBCAC1D1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2508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64">
          <p15:clr>
            <a:srgbClr val="A4A3A4"/>
          </p15:clr>
        </p15:guide>
        <p15:guide id="7" pos="943">
          <p15:clr>
            <a:srgbClr val="A4A3A4"/>
          </p15:clr>
        </p15:guide>
        <p15:guide id="8" pos="1346">
          <p15:clr>
            <a:srgbClr val="A4A3A4"/>
          </p15:clr>
        </p15:guide>
        <p15:guide id="9" pos="1525">
          <p15:clr>
            <a:srgbClr val="A4A3A4"/>
          </p15:clr>
        </p15:guide>
        <p15:guide id="10" pos="1928">
          <p15:clr>
            <a:srgbClr val="A4A3A4"/>
          </p15:clr>
        </p15:guide>
        <p15:guide id="11" pos="2108">
          <p15:clr>
            <a:srgbClr val="A4A3A4"/>
          </p15:clr>
        </p15:guide>
        <p15:guide id="12" pos="2511">
          <p15:clr>
            <a:srgbClr val="A4A3A4"/>
          </p15:clr>
        </p15:guide>
        <p15:guide id="13" pos="2690">
          <p15:clr>
            <a:srgbClr val="A4A3A4"/>
          </p15:clr>
        </p15:guide>
        <p15:guide id="14" pos="3093">
          <p15:clr>
            <a:srgbClr val="A4A3A4"/>
          </p15:clr>
        </p15:guide>
        <p15:guide id="15" pos="3272">
          <p15:clr>
            <a:srgbClr val="A4A3A4"/>
          </p15:clr>
        </p15:guide>
        <p15:guide id="16" pos="3675">
          <p15:clr>
            <a:srgbClr val="A4A3A4"/>
          </p15:clr>
        </p15:guide>
        <p15:guide id="17" pos="3855">
          <p15:clr>
            <a:srgbClr val="A4A3A4"/>
          </p15:clr>
        </p15:guide>
        <p15:guide id="18" pos="4258">
          <p15:clr>
            <a:srgbClr val="A4A3A4"/>
          </p15:clr>
        </p15:guide>
        <p15:guide id="19" pos="4437">
          <p15:clr>
            <a:srgbClr val="A4A3A4"/>
          </p15:clr>
        </p15:guide>
        <p15:guide id="20" pos="4840">
          <p15:clr>
            <a:srgbClr val="A4A3A4"/>
          </p15:clr>
        </p15:guide>
        <p15:guide id="21" pos="5019">
          <p15:clr>
            <a:srgbClr val="A4A3A4"/>
          </p15:clr>
        </p15:guide>
        <p15:guide id="22" pos="5420">
          <p15:clr>
            <a:srgbClr val="A4A3A4"/>
          </p15:clr>
        </p15:guide>
        <p15:guide id="23" pos="5602">
          <p15:clr>
            <a:srgbClr val="A4A3A4"/>
          </p15:clr>
        </p15:guide>
        <p15:guide id="24" pos="6003">
          <p15:clr>
            <a:srgbClr val="A4A3A4"/>
          </p15:clr>
        </p15:guide>
        <p15:guide id="25" pos="6184">
          <p15:clr>
            <a:srgbClr val="A4A3A4"/>
          </p15:clr>
        </p15:guide>
        <p15:guide id="26" pos="6585">
          <p15:clr>
            <a:srgbClr val="A4A3A4"/>
          </p15:clr>
        </p15:guide>
        <p15:guide id="27" pos="6764">
          <p15:clr>
            <a:srgbClr val="A4A3A4"/>
          </p15:clr>
        </p15:guide>
        <p15:guide id="28" orient="horz" pos="887">
          <p15:clr>
            <a:srgbClr val="5ACBF0"/>
          </p15:clr>
        </p15:guide>
        <p15:guide id="29" orient="horz" pos="1246">
          <p15:clr>
            <a:srgbClr val="5ACBF0"/>
          </p15:clr>
        </p15:guide>
        <p15:guide id="30" orient="horz" pos="28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258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9EC73-A6A9-CEC5-1C93-0A9CA3F44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pic>
        <p:nvPicPr>
          <p:cNvPr id="46" name="MS logo gray - EMF" descr="Microsoft logo, gray text version">
            <a:extLst>
              <a:ext uri="{FF2B5EF4-FFF2-40B4-BE49-F238E27FC236}">
                <a16:creationId xmlns:a16="http://schemas.microsoft.com/office/drawing/2014/main" id="{B1746B92-570C-AA34-E1EB-E4F282BE22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D7654444-1415-4117-FA3B-5EC44494E9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3" name="Graphic 5">
            <a:extLst>
              <a:ext uri="{FF2B5EF4-FFF2-40B4-BE49-F238E27FC236}">
                <a16:creationId xmlns:a16="http://schemas.microsoft.com/office/drawing/2014/main" id="{645E2926-2BF3-E545-BE82-3F90FCBC3B29}"/>
              </a:ext>
            </a:extLst>
          </p:cNvPr>
          <p:cNvGrpSpPr/>
          <p:nvPr userDrawn="1"/>
        </p:nvGrpSpPr>
        <p:grpSpPr>
          <a:xfrm>
            <a:off x="587450" y="2711278"/>
            <a:ext cx="3247665" cy="1627506"/>
            <a:chOff x="587450" y="2711278"/>
            <a:chExt cx="3247665" cy="1627506"/>
          </a:xfrm>
          <a:gradFill>
            <a:gsLst>
              <a:gs pos="36000">
                <a:srgbClr val="DAD9FF"/>
              </a:gs>
              <a:gs pos="85000">
                <a:srgbClr val="EDE4B6"/>
              </a:gs>
            </a:gsLst>
            <a:lin ang="13200000" scaled="0"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672B2C-CED4-35AA-B73C-9860CFB0ADE3}"/>
                </a:ext>
              </a:extLst>
            </p:cNvPr>
            <p:cNvSpPr/>
            <p:nvPr/>
          </p:nvSpPr>
          <p:spPr>
            <a:xfrm>
              <a:off x="587932" y="2753201"/>
              <a:ext cx="615826" cy="573663"/>
            </a:xfrm>
            <a:custGeom>
              <a:avLst/>
              <a:gdLst>
                <a:gd name="connsiteX0" fmla="*/ 615826 w 615826"/>
                <a:gd name="connsiteY0" fmla="*/ 573663 h 573663"/>
                <a:gd name="connsiteX1" fmla="*/ 521380 w 615826"/>
                <a:gd name="connsiteY1" fmla="*/ 573663 h 573663"/>
                <a:gd name="connsiteX2" fmla="*/ 521380 w 615826"/>
                <a:gd name="connsiteY2" fmla="*/ 202384 h 573663"/>
                <a:gd name="connsiteX3" fmla="*/ 526922 w 615826"/>
                <a:gd name="connsiteY3" fmla="*/ 90832 h 573663"/>
                <a:gd name="connsiteX4" fmla="*/ 525356 w 615826"/>
                <a:gd name="connsiteY4" fmla="*/ 90832 h 573663"/>
                <a:gd name="connsiteX5" fmla="*/ 509816 w 615826"/>
                <a:gd name="connsiteY5" fmla="*/ 144801 h 573663"/>
                <a:gd name="connsiteX6" fmla="*/ 338632 w 615826"/>
                <a:gd name="connsiteY6" fmla="*/ 573663 h 573663"/>
                <a:gd name="connsiteX7" fmla="*/ 272978 w 615826"/>
                <a:gd name="connsiteY7" fmla="*/ 573663 h 573663"/>
                <a:gd name="connsiteX8" fmla="*/ 101433 w 615826"/>
                <a:gd name="connsiteY8" fmla="*/ 148054 h 573663"/>
                <a:gd name="connsiteX9" fmla="*/ 86254 w 615826"/>
                <a:gd name="connsiteY9" fmla="*/ 90832 h 573663"/>
                <a:gd name="connsiteX10" fmla="*/ 84688 w 615826"/>
                <a:gd name="connsiteY10" fmla="*/ 90832 h 573663"/>
                <a:gd name="connsiteX11" fmla="*/ 87941 w 615826"/>
                <a:gd name="connsiteY11" fmla="*/ 203228 h 573663"/>
                <a:gd name="connsiteX12" fmla="*/ 87941 w 615826"/>
                <a:gd name="connsiteY12" fmla="*/ 573663 h 573663"/>
                <a:gd name="connsiteX13" fmla="*/ 0 w 615826"/>
                <a:gd name="connsiteY13" fmla="*/ 573663 h 573663"/>
                <a:gd name="connsiteX14" fmla="*/ 0 w 615826"/>
                <a:gd name="connsiteY14" fmla="*/ 0 h 573663"/>
                <a:gd name="connsiteX15" fmla="*/ 133959 w 615826"/>
                <a:gd name="connsiteY15" fmla="*/ 0 h 573663"/>
                <a:gd name="connsiteX16" fmla="*/ 284784 w 615826"/>
                <a:gd name="connsiteY16" fmla="*/ 382000 h 573663"/>
                <a:gd name="connsiteX17" fmla="*/ 307190 w 615826"/>
                <a:gd name="connsiteY17" fmla="*/ 447655 h 573663"/>
                <a:gd name="connsiteX18" fmla="*/ 309238 w 615826"/>
                <a:gd name="connsiteY18" fmla="*/ 447655 h 573663"/>
                <a:gd name="connsiteX19" fmla="*/ 333211 w 615826"/>
                <a:gd name="connsiteY19" fmla="*/ 380434 h 573663"/>
                <a:gd name="connsiteX20" fmla="*/ 486686 w 615826"/>
                <a:gd name="connsiteY20" fmla="*/ 0 h 573663"/>
                <a:gd name="connsiteX21" fmla="*/ 615826 w 615826"/>
                <a:gd name="connsiteY21" fmla="*/ 0 h 573663"/>
                <a:gd name="connsiteX22" fmla="*/ 615826 w 615826"/>
                <a:gd name="connsiteY22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826" h="573663">
                  <a:moveTo>
                    <a:pt x="615826" y="573663"/>
                  </a:moveTo>
                  <a:lnTo>
                    <a:pt x="521380" y="573663"/>
                  </a:lnTo>
                  <a:lnTo>
                    <a:pt x="521380" y="202384"/>
                  </a:lnTo>
                  <a:cubicBezTo>
                    <a:pt x="521380" y="172027"/>
                    <a:pt x="523187" y="134802"/>
                    <a:pt x="526922" y="90832"/>
                  </a:cubicBezTo>
                  <a:lnTo>
                    <a:pt x="525356" y="90832"/>
                  </a:lnTo>
                  <a:cubicBezTo>
                    <a:pt x="519453" y="115889"/>
                    <a:pt x="514273" y="133959"/>
                    <a:pt x="509816" y="144801"/>
                  </a:cubicBezTo>
                  <a:lnTo>
                    <a:pt x="338632" y="573663"/>
                  </a:lnTo>
                  <a:lnTo>
                    <a:pt x="272978" y="573663"/>
                  </a:lnTo>
                  <a:lnTo>
                    <a:pt x="101433" y="148054"/>
                  </a:lnTo>
                  <a:cubicBezTo>
                    <a:pt x="96614" y="135525"/>
                    <a:pt x="91555" y="116491"/>
                    <a:pt x="86254" y="90832"/>
                  </a:cubicBezTo>
                  <a:lnTo>
                    <a:pt x="84688" y="90832"/>
                  </a:lnTo>
                  <a:cubicBezTo>
                    <a:pt x="86857" y="113721"/>
                    <a:pt x="87941" y="151186"/>
                    <a:pt x="87941" y="203228"/>
                  </a:cubicBezTo>
                  <a:lnTo>
                    <a:pt x="87941" y="573663"/>
                  </a:lnTo>
                  <a:lnTo>
                    <a:pt x="0" y="573663"/>
                  </a:lnTo>
                  <a:lnTo>
                    <a:pt x="0" y="0"/>
                  </a:lnTo>
                  <a:lnTo>
                    <a:pt x="133959" y="0"/>
                  </a:lnTo>
                  <a:lnTo>
                    <a:pt x="284784" y="382000"/>
                  </a:lnTo>
                  <a:cubicBezTo>
                    <a:pt x="296228" y="411394"/>
                    <a:pt x="303697" y="433199"/>
                    <a:pt x="307190" y="447655"/>
                  </a:cubicBezTo>
                  <a:lnTo>
                    <a:pt x="309238" y="447655"/>
                  </a:lnTo>
                  <a:cubicBezTo>
                    <a:pt x="319117" y="417538"/>
                    <a:pt x="327067" y="395131"/>
                    <a:pt x="333211" y="380434"/>
                  </a:cubicBezTo>
                  <a:lnTo>
                    <a:pt x="486686" y="0"/>
                  </a:lnTo>
                  <a:lnTo>
                    <a:pt x="615826" y="0"/>
                  </a:lnTo>
                  <a:lnTo>
                    <a:pt x="615826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2F888A-248D-2A4B-EC21-5E85D622846D}"/>
                </a:ext>
              </a:extLst>
            </p:cNvPr>
            <p:cNvSpPr/>
            <p:nvPr/>
          </p:nvSpPr>
          <p:spPr>
            <a:xfrm>
              <a:off x="1285194" y="2725734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70"/>
                    <a:pt x="95169" y="90109"/>
                  </a:cubicBezTo>
                  <a:cubicBezTo>
                    <a:pt x="84327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A87E87-0AF4-EC8E-83C6-6C0C66F3DF29}"/>
                </a:ext>
              </a:extLst>
            </p:cNvPr>
            <p:cNvSpPr/>
            <p:nvPr/>
          </p:nvSpPr>
          <p:spPr>
            <a:xfrm>
              <a:off x="1456618" y="2907519"/>
              <a:ext cx="319959" cy="428861"/>
            </a:xfrm>
            <a:custGeom>
              <a:avLst/>
              <a:gdLst>
                <a:gd name="connsiteX0" fmla="*/ 319598 w 319959"/>
                <a:gd name="connsiteY0" fmla="*/ 400432 h 428861"/>
                <a:gd name="connsiteX1" fmla="*/ 203227 w 319959"/>
                <a:gd name="connsiteY1" fmla="*/ 428862 h 428861"/>
                <a:gd name="connsiteX2" fmla="*/ 56017 w 319959"/>
                <a:gd name="connsiteY2" fmla="*/ 371881 h 428861"/>
                <a:gd name="connsiteX3" fmla="*/ 0 w 319959"/>
                <a:gd name="connsiteY3" fmla="*/ 224068 h 428861"/>
                <a:gd name="connsiteX4" fmla="*/ 60233 w 319959"/>
                <a:gd name="connsiteY4" fmla="*/ 61438 h 428861"/>
                <a:gd name="connsiteX5" fmla="*/ 221177 w 319959"/>
                <a:gd name="connsiteY5" fmla="*/ 0 h 428861"/>
                <a:gd name="connsiteX6" fmla="*/ 319960 w 319959"/>
                <a:gd name="connsiteY6" fmla="*/ 19636 h 428861"/>
                <a:gd name="connsiteX7" fmla="*/ 319960 w 319959"/>
                <a:gd name="connsiteY7" fmla="*/ 106011 h 428861"/>
                <a:gd name="connsiteX8" fmla="*/ 228767 w 319959"/>
                <a:gd name="connsiteY8" fmla="*/ 73967 h 428861"/>
                <a:gd name="connsiteX9" fmla="*/ 132393 w 319959"/>
                <a:gd name="connsiteY9" fmla="*/ 113721 h 428861"/>
                <a:gd name="connsiteX10" fmla="*/ 94807 w 319959"/>
                <a:gd name="connsiteY10" fmla="*/ 217924 h 428861"/>
                <a:gd name="connsiteX11" fmla="*/ 130225 w 319959"/>
                <a:gd name="connsiteY11" fmla="*/ 318273 h 428861"/>
                <a:gd name="connsiteX12" fmla="*/ 225273 w 319959"/>
                <a:gd name="connsiteY12" fmla="*/ 355016 h 428861"/>
                <a:gd name="connsiteX13" fmla="*/ 319719 w 319959"/>
                <a:gd name="connsiteY13" fmla="*/ 319358 h 428861"/>
                <a:gd name="connsiteX14" fmla="*/ 319719 w 319959"/>
                <a:gd name="connsiteY14" fmla="*/ 400432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9959" h="428861">
                  <a:moveTo>
                    <a:pt x="319598" y="400432"/>
                  </a:moveTo>
                  <a:cubicBezTo>
                    <a:pt x="286832" y="419345"/>
                    <a:pt x="248041" y="428862"/>
                    <a:pt x="203227" y="428862"/>
                  </a:cubicBezTo>
                  <a:cubicBezTo>
                    <a:pt x="142392" y="428862"/>
                    <a:pt x="93362" y="409828"/>
                    <a:pt x="56017" y="371881"/>
                  </a:cubicBezTo>
                  <a:cubicBezTo>
                    <a:pt x="18672" y="333934"/>
                    <a:pt x="0" y="284663"/>
                    <a:pt x="0" y="224068"/>
                  </a:cubicBezTo>
                  <a:cubicBezTo>
                    <a:pt x="0" y="156607"/>
                    <a:pt x="20118" y="102397"/>
                    <a:pt x="60233" y="61438"/>
                  </a:cubicBezTo>
                  <a:cubicBezTo>
                    <a:pt x="100349" y="20479"/>
                    <a:pt x="154077" y="0"/>
                    <a:pt x="221177" y="0"/>
                  </a:cubicBezTo>
                  <a:cubicBezTo>
                    <a:pt x="258522" y="0"/>
                    <a:pt x="291409" y="6505"/>
                    <a:pt x="319960" y="19636"/>
                  </a:cubicBezTo>
                  <a:lnTo>
                    <a:pt x="319960" y="106011"/>
                  </a:lnTo>
                  <a:cubicBezTo>
                    <a:pt x="291409" y="84688"/>
                    <a:pt x="261052" y="73967"/>
                    <a:pt x="228767" y="73967"/>
                  </a:cubicBezTo>
                  <a:cubicBezTo>
                    <a:pt x="189615" y="73967"/>
                    <a:pt x="157450" y="87218"/>
                    <a:pt x="132393" y="113721"/>
                  </a:cubicBezTo>
                  <a:cubicBezTo>
                    <a:pt x="107336" y="140223"/>
                    <a:pt x="94807" y="175038"/>
                    <a:pt x="94807" y="217924"/>
                  </a:cubicBezTo>
                  <a:cubicBezTo>
                    <a:pt x="94807" y="260329"/>
                    <a:pt x="106613" y="293819"/>
                    <a:pt x="130225" y="318273"/>
                  </a:cubicBezTo>
                  <a:cubicBezTo>
                    <a:pt x="153836" y="342849"/>
                    <a:pt x="185519" y="355016"/>
                    <a:pt x="225273" y="355016"/>
                  </a:cubicBezTo>
                  <a:cubicBezTo>
                    <a:pt x="258642" y="355016"/>
                    <a:pt x="290084" y="343210"/>
                    <a:pt x="319719" y="319358"/>
                  </a:cubicBezTo>
                  <a:lnTo>
                    <a:pt x="319719" y="400432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42DEA2-F06C-7D8F-1991-3247239BC659}"/>
                </a:ext>
              </a:extLst>
            </p:cNvPr>
            <p:cNvSpPr/>
            <p:nvPr/>
          </p:nvSpPr>
          <p:spPr>
            <a:xfrm>
              <a:off x="1860062" y="2910048"/>
              <a:ext cx="237560" cy="416694"/>
            </a:xfrm>
            <a:custGeom>
              <a:avLst/>
              <a:gdLst>
                <a:gd name="connsiteX0" fmla="*/ 237561 w 237560"/>
                <a:gd name="connsiteY0" fmla="*/ 95530 h 416694"/>
                <a:gd name="connsiteX1" fmla="*/ 189133 w 237560"/>
                <a:gd name="connsiteY1" fmla="*/ 82279 h 416694"/>
                <a:gd name="connsiteX2" fmla="*/ 120346 w 237560"/>
                <a:gd name="connsiteY2" fmla="*/ 119503 h 416694"/>
                <a:gd name="connsiteX3" fmla="*/ 92759 w 237560"/>
                <a:gd name="connsiteY3" fmla="*/ 220695 h 416694"/>
                <a:gd name="connsiteX4" fmla="*/ 92759 w 237560"/>
                <a:gd name="connsiteY4" fmla="*/ 416695 h 416694"/>
                <a:gd name="connsiteX5" fmla="*/ 0 w 237560"/>
                <a:gd name="connsiteY5" fmla="*/ 416695 h 416694"/>
                <a:gd name="connsiteX6" fmla="*/ 0 w 237560"/>
                <a:gd name="connsiteY6" fmla="*/ 7108 h 416694"/>
                <a:gd name="connsiteX7" fmla="*/ 92759 w 237560"/>
                <a:gd name="connsiteY7" fmla="*/ 7108 h 416694"/>
                <a:gd name="connsiteX8" fmla="*/ 92759 w 237560"/>
                <a:gd name="connsiteY8" fmla="*/ 91555 h 416694"/>
                <a:gd name="connsiteX9" fmla="*/ 94326 w 237560"/>
                <a:gd name="connsiteY9" fmla="*/ 91555 h 416694"/>
                <a:gd name="connsiteX10" fmla="*/ 136127 w 237560"/>
                <a:gd name="connsiteY10" fmla="*/ 24214 h 416694"/>
                <a:gd name="connsiteX11" fmla="*/ 199132 w 237560"/>
                <a:gd name="connsiteY11" fmla="*/ 0 h 416694"/>
                <a:gd name="connsiteX12" fmla="*/ 237561 w 237560"/>
                <a:gd name="connsiteY12" fmla="*/ 7589 h 416694"/>
                <a:gd name="connsiteX13" fmla="*/ 237561 w 237560"/>
                <a:gd name="connsiteY13" fmla="*/ 95530 h 4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60" h="416694">
                  <a:moveTo>
                    <a:pt x="237561" y="95530"/>
                  </a:moveTo>
                  <a:cubicBezTo>
                    <a:pt x="226357" y="86736"/>
                    <a:pt x="210215" y="82279"/>
                    <a:pt x="189133" y="82279"/>
                  </a:cubicBezTo>
                  <a:cubicBezTo>
                    <a:pt x="161666" y="82279"/>
                    <a:pt x="138778" y="94687"/>
                    <a:pt x="120346" y="119503"/>
                  </a:cubicBezTo>
                  <a:cubicBezTo>
                    <a:pt x="101915" y="144319"/>
                    <a:pt x="92759" y="178050"/>
                    <a:pt x="92759" y="220695"/>
                  </a:cubicBezTo>
                  <a:lnTo>
                    <a:pt x="92759" y="416695"/>
                  </a:lnTo>
                  <a:lnTo>
                    <a:pt x="0" y="416695"/>
                  </a:lnTo>
                  <a:lnTo>
                    <a:pt x="0" y="7108"/>
                  </a:lnTo>
                  <a:lnTo>
                    <a:pt x="92759" y="7108"/>
                  </a:lnTo>
                  <a:lnTo>
                    <a:pt x="92759" y="91555"/>
                  </a:lnTo>
                  <a:lnTo>
                    <a:pt x="94326" y="91555"/>
                  </a:lnTo>
                  <a:cubicBezTo>
                    <a:pt x="103361" y="62763"/>
                    <a:pt x="117335" y="40356"/>
                    <a:pt x="136127" y="24214"/>
                  </a:cubicBezTo>
                  <a:cubicBezTo>
                    <a:pt x="154920" y="8071"/>
                    <a:pt x="175881" y="0"/>
                    <a:pt x="199132" y="0"/>
                  </a:cubicBezTo>
                  <a:cubicBezTo>
                    <a:pt x="215877" y="0"/>
                    <a:pt x="228766" y="2530"/>
                    <a:pt x="237561" y="7589"/>
                  </a:cubicBezTo>
                  <a:lnTo>
                    <a:pt x="237561" y="955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B5BBBA-E482-0316-5063-BC87E26F842D}"/>
                </a:ext>
              </a:extLst>
            </p:cNvPr>
            <p:cNvSpPr/>
            <p:nvPr/>
          </p:nvSpPr>
          <p:spPr>
            <a:xfrm>
              <a:off x="2113765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19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8 w 421272"/>
                <a:gd name="connsiteY7" fmla="*/ 369713 h 428620"/>
                <a:gd name="connsiteX8" fmla="*/ 208046 w 421272"/>
                <a:gd name="connsiteY8" fmla="*/ 428621 h 428620"/>
                <a:gd name="connsiteX9" fmla="*/ 212503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3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19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3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8" y="369713"/>
                  </a:cubicBezTo>
                  <a:cubicBezTo>
                    <a:pt x="324899" y="408985"/>
                    <a:pt x="273219" y="428621"/>
                    <a:pt x="208046" y="428621"/>
                  </a:cubicBezTo>
                  <a:close/>
                  <a:moveTo>
                    <a:pt x="212503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6" y="294421"/>
                    <a:pt x="326224" y="259847"/>
                    <a:pt x="326224" y="215033"/>
                  </a:cubicBezTo>
                  <a:cubicBezTo>
                    <a:pt x="326224" y="169979"/>
                    <a:pt x="316466" y="135164"/>
                    <a:pt x="296830" y="110589"/>
                  </a:cubicBezTo>
                  <a:cubicBezTo>
                    <a:pt x="277074" y="86134"/>
                    <a:pt x="249005" y="73846"/>
                    <a:pt x="212503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F5784C-6467-CFC5-E02D-47B7CD402849}"/>
                </a:ext>
              </a:extLst>
            </p:cNvPr>
            <p:cNvSpPr/>
            <p:nvPr/>
          </p:nvSpPr>
          <p:spPr>
            <a:xfrm>
              <a:off x="2579249" y="2907519"/>
              <a:ext cx="290686" cy="428861"/>
            </a:xfrm>
            <a:custGeom>
              <a:avLst/>
              <a:gdLst>
                <a:gd name="connsiteX0" fmla="*/ 0 w 290686"/>
                <a:gd name="connsiteY0" fmla="*/ 406455 h 428861"/>
                <a:gd name="connsiteX1" fmla="*/ 0 w 290686"/>
                <a:gd name="connsiteY1" fmla="*/ 320442 h 428861"/>
                <a:gd name="connsiteX2" fmla="*/ 114805 w 290686"/>
                <a:gd name="connsiteY2" fmla="*/ 360075 h 428861"/>
                <a:gd name="connsiteX3" fmla="*/ 198770 w 290686"/>
                <a:gd name="connsiteY3" fmla="*/ 310443 h 428861"/>
                <a:gd name="connsiteX4" fmla="*/ 191542 w 290686"/>
                <a:gd name="connsiteY4" fmla="*/ 286591 h 428861"/>
                <a:gd name="connsiteX5" fmla="*/ 172147 w 290686"/>
                <a:gd name="connsiteY5" fmla="*/ 269243 h 428861"/>
                <a:gd name="connsiteX6" fmla="*/ 143355 w 290686"/>
                <a:gd name="connsiteY6" fmla="*/ 255631 h 428861"/>
                <a:gd name="connsiteX7" fmla="*/ 106372 w 290686"/>
                <a:gd name="connsiteY7" fmla="*/ 242018 h 428861"/>
                <a:gd name="connsiteX8" fmla="*/ 60956 w 290686"/>
                <a:gd name="connsiteY8" fmla="*/ 220816 h 428861"/>
                <a:gd name="connsiteX9" fmla="*/ 27346 w 290686"/>
                <a:gd name="connsiteY9" fmla="*/ 195397 h 428861"/>
                <a:gd name="connsiteX10" fmla="*/ 7107 w 290686"/>
                <a:gd name="connsiteY10" fmla="*/ 163233 h 428861"/>
                <a:gd name="connsiteX11" fmla="*/ 361 w 290686"/>
                <a:gd name="connsiteY11" fmla="*/ 121190 h 428861"/>
                <a:gd name="connsiteX12" fmla="*/ 14336 w 290686"/>
                <a:gd name="connsiteY12" fmla="*/ 69027 h 428861"/>
                <a:gd name="connsiteX13" fmla="*/ 51921 w 290686"/>
                <a:gd name="connsiteY13" fmla="*/ 31080 h 428861"/>
                <a:gd name="connsiteX14" fmla="*/ 105529 w 290686"/>
                <a:gd name="connsiteY14" fmla="*/ 7830 h 428861"/>
                <a:gd name="connsiteX15" fmla="*/ 167569 w 290686"/>
                <a:gd name="connsiteY15" fmla="*/ 0 h 428861"/>
                <a:gd name="connsiteX16" fmla="*/ 269123 w 290686"/>
                <a:gd name="connsiteY16" fmla="*/ 17227 h 428861"/>
                <a:gd name="connsiteX17" fmla="*/ 269123 w 290686"/>
                <a:gd name="connsiteY17" fmla="*/ 98421 h 428861"/>
                <a:gd name="connsiteX18" fmla="*/ 169979 w 290686"/>
                <a:gd name="connsiteY18" fmla="*/ 68787 h 428861"/>
                <a:gd name="connsiteX19" fmla="*/ 138175 w 290686"/>
                <a:gd name="connsiteY19" fmla="*/ 72401 h 428861"/>
                <a:gd name="connsiteX20" fmla="*/ 113962 w 290686"/>
                <a:gd name="connsiteY20" fmla="*/ 82399 h 428861"/>
                <a:gd name="connsiteX21" fmla="*/ 98421 w 290686"/>
                <a:gd name="connsiteY21" fmla="*/ 97819 h 428861"/>
                <a:gd name="connsiteX22" fmla="*/ 92880 w 290686"/>
                <a:gd name="connsiteY22" fmla="*/ 117576 h 428861"/>
                <a:gd name="connsiteX23" fmla="*/ 98421 w 290686"/>
                <a:gd name="connsiteY23" fmla="*/ 139982 h 428861"/>
                <a:gd name="connsiteX24" fmla="*/ 115046 w 290686"/>
                <a:gd name="connsiteY24" fmla="*/ 156125 h 428861"/>
                <a:gd name="connsiteX25" fmla="*/ 141428 w 290686"/>
                <a:gd name="connsiteY25" fmla="*/ 168895 h 428861"/>
                <a:gd name="connsiteX26" fmla="*/ 176845 w 290686"/>
                <a:gd name="connsiteY26" fmla="*/ 181544 h 428861"/>
                <a:gd name="connsiteX27" fmla="*/ 224189 w 290686"/>
                <a:gd name="connsiteY27" fmla="*/ 203589 h 428861"/>
                <a:gd name="connsiteX28" fmla="*/ 259967 w 290686"/>
                <a:gd name="connsiteY28" fmla="*/ 229007 h 428861"/>
                <a:gd name="connsiteX29" fmla="*/ 282736 w 290686"/>
                <a:gd name="connsiteY29" fmla="*/ 261774 h 428861"/>
                <a:gd name="connsiteX30" fmla="*/ 290687 w 290686"/>
                <a:gd name="connsiteY30" fmla="*/ 305986 h 428861"/>
                <a:gd name="connsiteX31" fmla="*/ 276230 w 290686"/>
                <a:gd name="connsiteY31" fmla="*/ 360437 h 428861"/>
                <a:gd name="connsiteX32" fmla="*/ 237801 w 290686"/>
                <a:gd name="connsiteY32" fmla="*/ 398866 h 428861"/>
                <a:gd name="connsiteX33" fmla="*/ 182387 w 290686"/>
                <a:gd name="connsiteY33" fmla="*/ 421513 h 428861"/>
                <a:gd name="connsiteX34" fmla="*/ 116130 w 290686"/>
                <a:gd name="connsiteY34" fmla="*/ 428862 h 428861"/>
                <a:gd name="connsiteX35" fmla="*/ 0 w 290686"/>
                <a:gd name="connsiteY35" fmla="*/ 406455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0686" h="428861">
                  <a:moveTo>
                    <a:pt x="0" y="406455"/>
                  </a:moveTo>
                  <a:lnTo>
                    <a:pt x="0" y="320442"/>
                  </a:lnTo>
                  <a:cubicBezTo>
                    <a:pt x="34695" y="346824"/>
                    <a:pt x="72882" y="360075"/>
                    <a:pt x="114805" y="360075"/>
                  </a:cubicBezTo>
                  <a:cubicBezTo>
                    <a:pt x="170822" y="360075"/>
                    <a:pt x="198770" y="343571"/>
                    <a:pt x="198770" y="310443"/>
                  </a:cubicBezTo>
                  <a:cubicBezTo>
                    <a:pt x="198770" y="301167"/>
                    <a:pt x="196361" y="293216"/>
                    <a:pt x="191542" y="286591"/>
                  </a:cubicBezTo>
                  <a:cubicBezTo>
                    <a:pt x="186724" y="280085"/>
                    <a:pt x="180218" y="274303"/>
                    <a:pt x="172147" y="269243"/>
                  </a:cubicBezTo>
                  <a:cubicBezTo>
                    <a:pt x="163955" y="264184"/>
                    <a:pt x="154438" y="259606"/>
                    <a:pt x="143355" y="255631"/>
                  </a:cubicBezTo>
                  <a:cubicBezTo>
                    <a:pt x="132273" y="251655"/>
                    <a:pt x="119985" y="247077"/>
                    <a:pt x="106372" y="242018"/>
                  </a:cubicBezTo>
                  <a:cubicBezTo>
                    <a:pt x="89627" y="235392"/>
                    <a:pt x="74448" y="228285"/>
                    <a:pt x="60956" y="220816"/>
                  </a:cubicBezTo>
                  <a:cubicBezTo>
                    <a:pt x="47464" y="213347"/>
                    <a:pt x="36260" y="204914"/>
                    <a:pt x="27346" y="195397"/>
                  </a:cubicBezTo>
                  <a:cubicBezTo>
                    <a:pt x="18431" y="185880"/>
                    <a:pt x="11685" y="175159"/>
                    <a:pt x="7107" y="163233"/>
                  </a:cubicBezTo>
                  <a:cubicBezTo>
                    <a:pt x="2530" y="151186"/>
                    <a:pt x="361" y="137212"/>
                    <a:pt x="361" y="121190"/>
                  </a:cubicBezTo>
                  <a:cubicBezTo>
                    <a:pt x="361" y="101433"/>
                    <a:pt x="5060" y="84086"/>
                    <a:pt x="14336" y="69027"/>
                  </a:cubicBezTo>
                  <a:cubicBezTo>
                    <a:pt x="23611" y="53969"/>
                    <a:pt x="36140" y="41320"/>
                    <a:pt x="51921" y="31080"/>
                  </a:cubicBezTo>
                  <a:cubicBezTo>
                    <a:pt x="67702" y="20841"/>
                    <a:pt x="85531" y="13131"/>
                    <a:pt x="105529" y="7830"/>
                  </a:cubicBezTo>
                  <a:cubicBezTo>
                    <a:pt x="125526" y="2530"/>
                    <a:pt x="146247" y="0"/>
                    <a:pt x="167569" y="0"/>
                  </a:cubicBezTo>
                  <a:cubicBezTo>
                    <a:pt x="205396" y="0"/>
                    <a:pt x="239247" y="5782"/>
                    <a:pt x="269123" y="17227"/>
                  </a:cubicBezTo>
                  <a:lnTo>
                    <a:pt x="269123" y="98421"/>
                  </a:lnTo>
                  <a:cubicBezTo>
                    <a:pt x="240331" y="78665"/>
                    <a:pt x="207203" y="68787"/>
                    <a:pt x="169979" y="68787"/>
                  </a:cubicBezTo>
                  <a:cubicBezTo>
                    <a:pt x="158293" y="68787"/>
                    <a:pt x="147692" y="69991"/>
                    <a:pt x="138175" y="72401"/>
                  </a:cubicBezTo>
                  <a:cubicBezTo>
                    <a:pt x="128658" y="74810"/>
                    <a:pt x="120587" y="78183"/>
                    <a:pt x="113962" y="82399"/>
                  </a:cubicBezTo>
                  <a:cubicBezTo>
                    <a:pt x="107336" y="86616"/>
                    <a:pt x="102035" y="91796"/>
                    <a:pt x="98421" y="97819"/>
                  </a:cubicBezTo>
                  <a:cubicBezTo>
                    <a:pt x="94687" y="103842"/>
                    <a:pt x="92880" y="110468"/>
                    <a:pt x="92880" y="117576"/>
                  </a:cubicBezTo>
                  <a:cubicBezTo>
                    <a:pt x="92880" y="126370"/>
                    <a:pt x="94687" y="133839"/>
                    <a:pt x="98421" y="139982"/>
                  </a:cubicBezTo>
                  <a:cubicBezTo>
                    <a:pt x="102156" y="146126"/>
                    <a:pt x="107697" y="151547"/>
                    <a:pt x="115046" y="156125"/>
                  </a:cubicBezTo>
                  <a:cubicBezTo>
                    <a:pt x="122394" y="160823"/>
                    <a:pt x="131188" y="165040"/>
                    <a:pt x="141428" y="168895"/>
                  </a:cubicBezTo>
                  <a:cubicBezTo>
                    <a:pt x="151668" y="172749"/>
                    <a:pt x="163473" y="176966"/>
                    <a:pt x="176845" y="181544"/>
                  </a:cubicBezTo>
                  <a:cubicBezTo>
                    <a:pt x="194433" y="188772"/>
                    <a:pt x="210215" y="196120"/>
                    <a:pt x="224189" y="203589"/>
                  </a:cubicBezTo>
                  <a:cubicBezTo>
                    <a:pt x="238163" y="211058"/>
                    <a:pt x="250089" y="219491"/>
                    <a:pt x="259967" y="229007"/>
                  </a:cubicBezTo>
                  <a:cubicBezTo>
                    <a:pt x="269846" y="238524"/>
                    <a:pt x="277435" y="249366"/>
                    <a:pt x="282736" y="261774"/>
                  </a:cubicBezTo>
                  <a:cubicBezTo>
                    <a:pt x="288036" y="274182"/>
                    <a:pt x="290687" y="288879"/>
                    <a:pt x="290687" y="305986"/>
                  </a:cubicBezTo>
                  <a:cubicBezTo>
                    <a:pt x="290687" y="326827"/>
                    <a:pt x="285868" y="344897"/>
                    <a:pt x="276230" y="360437"/>
                  </a:cubicBezTo>
                  <a:cubicBezTo>
                    <a:pt x="266593" y="375857"/>
                    <a:pt x="253824" y="388746"/>
                    <a:pt x="237801" y="398866"/>
                  </a:cubicBezTo>
                  <a:cubicBezTo>
                    <a:pt x="221779" y="408985"/>
                    <a:pt x="203348" y="416574"/>
                    <a:pt x="182387" y="421513"/>
                  </a:cubicBezTo>
                  <a:cubicBezTo>
                    <a:pt x="161425" y="426453"/>
                    <a:pt x="139380" y="428862"/>
                    <a:pt x="116130" y="428862"/>
                  </a:cubicBezTo>
                  <a:cubicBezTo>
                    <a:pt x="71678" y="428862"/>
                    <a:pt x="32887" y="421393"/>
                    <a:pt x="0" y="406455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23BD10-6447-B163-F8B9-CAAA9083569F}"/>
                </a:ext>
              </a:extLst>
            </p:cNvPr>
            <p:cNvSpPr/>
            <p:nvPr/>
          </p:nvSpPr>
          <p:spPr>
            <a:xfrm>
              <a:off x="2907039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20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9 w 421272"/>
                <a:gd name="connsiteY7" fmla="*/ 369713 h 428620"/>
                <a:gd name="connsiteX8" fmla="*/ 208046 w 421272"/>
                <a:gd name="connsiteY8" fmla="*/ 428621 h 428620"/>
                <a:gd name="connsiteX9" fmla="*/ 212504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4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20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4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9" y="369713"/>
                  </a:cubicBezTo>
                  <a:cubicBezTo>
                    <a:pt x="324899" y="408985"/>
                    <a:pt x="273098" y="428621"/>
                    <a:pt x="208046" y="428621"/>
                  </a:cubicBezTo>
                  <a:close/>
                  <a:moveTo>
                    <a:pt x="212504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7" y="294421"/>
                    <a:pt x="326224" y="259847"/>
                    <a:pt x="326224" y="215033"/>
                  </a:cubicBezTo>
                  <a:cubicBezTo>
                    <a:pt x="326224" y="169979"/>
                    <a:pt x="316467" y="135164"/>
                    <a:pt x="296830" y="110589"/>
                  </a:cubicBezTo>
                  <a:cubicBezTo>
                    <a:pt x="277074" y="86134"/>
                    <a:pt x="249005" y="73846"/>
                    <a:pt x="212504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3D94ED-8DC7-74D6-930D-8D8AC4CFA368}"/>
                </a:ext>
              </a:extLst>
            </p:cNvPr>
            <p:cNvSpPr/>
            <p:nvPr/>
          </p:nvSpPr>
          <p:spPr>
            <a:xfrm>
              <a:off x="3337346" y="2711278"/>
              <a:ext cx="272857" cy="615465"/>
            </a:xfrm>
            <a:custGeom>
              <a:avLst/>
              <a:gdLst>
                <a:gd name="connsiteX0" fmla="*/ 272737 w 272857"/>
                <a:gd name="connsiteY0" fmla="*/ 84688 h 615465"/>
                <a:gd name="connsiteX1" fmla="*/ 229971 w 272857"/>
                <a:gd name="connsiteY1" fmla="*/ 73846 h 615465"/>
                <a:gd name="connsiteX2" fmla="*/ 162389 w 272857"/>
                <a:gd name="connsiteY2" fmla="*/ 150222 h 615465"/>
                <a:gd name="connsiteX3" fmla="*/ 162389 w 272857"/>
                <a:gd name="connsiteY3" fmla="*/ 205878 h 615465"/>
                <a:gd name="connsiteX4" fmla="*/ 257558 w 272857"/>
                <a:gd name="connsiteY4" fmla="*/ 205878 h 615465"/>
                <a:gd name="connsiteX5" fmla="*/ 257558 w 272857"/>
                <a:gd name="connsiteY5" fmla="*/ 278640 h 615465"/>
                <a:gd name="connsiteX6" fmla="*/ 162751 w 272857"/>
                <a:gd name="connsiteY6" fmla="*/ 278640 h 615465"/>
                <a:gd name="connsiteX7" fmla="*/ 162751 w 272857"/>
                <a:gd name="connsiteY7" fmla="*/ 615465 h 615465"/>
                <a:gd name="connsiteX8" fmla="*/ 69991 w 272857"/>
                <a:gd name="connsiteY8" fmla="*/ 615465 h 615465"/>
                <a:gd name="connsiteX9" fmla="*/ 69991 w 272857"/>
                <a:gd name="connsiteY9" fmla="*/ 278760 h 615465"/>
                <a:gd name="connsiteX10" fmla="*/ 0 w 272857"/>
                <a:gd name="connsiteY10" fmla="*/ 278760 h 615465"/>
                <a:gd name="connsiteX11" fmla="*/ 0 w 272857"/>
                <a:gd name="connsiteY11" fmla="*/ 205998 h 615465"/>
                <a:gd name="connsiteX12" fmla="*/ 69991 w 272857"/>
                <a:gd name="connsiteY12" fmla="*/ 205998 h 615465"/>
                <a:gd name="connsiteX13" fmla="*/ 69991 w 272857"/>
                <a:gd name="connsiteY13" fmla="*/ 139501 h 615465"/>
                <a:gd name="connsiteX14" fmla="*/ 112396 w 272857"/>
                <a:gd name="connsiteY14" fmla="*/ 37345 h 615465"/>
                <a:gd name="connsiteX15" fmla="*/ 218406 w 272857"/>
                <a:gd name="connsiteY15" fmla="*/ 0 h 615465"/>
                <a:gd name="connsiteX16" fmla="*/ 272857 w 272857"/>
                <a:gd name="connsiteY16" fmla="*/ 7589 h 615465"/>
                <a:gd name="connsiteX17" fmla="*/ 272857 w 272857"/>
                <a:gd name="connsiteY17" fmla="*/ 84688 h 61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857" h="615465">
                  <a:moveTo>
                    <a:pt x="272737" y="84688"/>
                  </a:moveTo>
                  <a:cubicBezTo>
                    <a:pt x="260208" y="77460"/>
                    <a:pt x="245993" y="73846"/>
                    <a:pt x="229971" y="73846"/>
                  </a:cubicBezTo>
                  <a:cubicBezTo>
                    <a:pt x="184917" y="73846"/>
                    <a:pt x="162389" y="99265"/>
                    <a:pt x="162389" y="150222"/>
                  </a:cubicBezTo>
                  <a:lnTo>
                    <a:pt x="162389" y="205878"/>
                  </a:lnTo>
                  <a:lnTo>
                    <a:pt x="257558" y="205878"/>
                  </a:lnTo>
                  <a:lnTo>
                    <a:pt x="257558" y="278640"/>
                  </a:lnTo>
                  <a:lnTo>
                    <a:pt x="162751" y="278640"/>
                  </a:lnTo>
                  <a:lnTo>
                    <a:pt x="162751" y="615465"/>
                  </a:lnTo>
                  <a:lnTo>
                    <a:pt x="69991" y="615465"/>
                  </a:lnTo>
                  <a:lnTo>
                    <a:pt x="69991" y="278760"/>
                  </a:lnTo>
                  <a:lnTo>
                    <a:pt x="0" y="278760"/>
                  </a:lnTo>
                  <a:lnTo>
                    <a:pt x="0" y="205998"/>
                  </a:lnTo>
                  <a:lnTo>
                    <a:pt x="69991" y="205998"/>
                  </a:lnTo>
                  <a:lnTo>
                    <a:pt x="69991" y="139501"/>
                  </a:lnTo>
                  <a:cubicBezTo>
                    <a:pt x="69991" y="96253"/>
                    <a:pt x="84086" y="62281"/>
                    <a:pt x="112396" y="37345"/>
                  </a:cubicBezTo>
                  <a:cubicBezTo>
                    <a:pt x="140705" y="12408"/>
                    <a:pt x="176002" y="0"/>
                    <a:pt x="218406" y="0"/>
                  </a:cubicBezTo>
                  <a:cubicBezTo>
                    <a:pt x="241295" y="0"/>
                    <a:pt x="259486" y="2530"/>
                    <a:pt x="272857" y="7589"/>
                  </a:cubicBezTo>
                  <a:lnTo>
                    <a:pt x="272857" y="84688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3CED5F-843F-4C67-1B53-45DC8A5D2EC2}"/>
                </a:ext>
              </a:extLst>
            </p:cNvPr>
            <p:cNvSpPr/>
            <p:nvPr/>
          </p:nvSpPr>
          <p:spPr>
            <a:xfrm>
              <a:off x="3575871" y="2796087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2 h 539932"/>
                <a:gd name="connsiteX4" fmla="*/ 0 w 259244"/>
                <a:gd name="connsiteY4" fmla="*/ 193952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4 w 259244"/>
                <a:gd name="connsiteY8" fmla="*/ 0 h 539932"/>
                <a:gd name="connsiteX9" fmla="*/ 161184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2 h 539932"/>
                <a:gd name="connsiteX12" fmla="*/ 161184 w 259244"/>
                <a:gd name="connsiteY12" fmla="*/ 193952 h 539932"/>
                <a:gd name="connsiteX13" fmla="*/ 161184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4 w 259244"/>
                <a:gd name="connsiteY16" fmla="*/ 452714 h 539932"/>
                <a:gd name="connsiteX17" fmla="*/ 259244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2"/>
                  </a:lnTo>
                  <a:lnTo>
                    <a:pt x="0" y="193952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4" y="0"/>
                  </a:lnTo>
                  <a:lnTo>
                    <a:pt x="161184" y="121190"/>
                  </a:lnTo>
                  <a:lnTo>
                    <a:pt x="259124" y="121190"/>
                  </a:lnTo>
                  <a:lnTo>
                    <a:pt x="259124" y="193952"/>
                  </a:lnTo>
                  <a:lnTo>
                    <a:pt x="161184" y="193952"/>
                  </a:lnTo>
                  <a:lnTo>
                    <a:pt x="161184" y="398745"/>
                  </a:lnTo>
                  <a:cubicBezTo>
                    <a:pt x="161184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7" y="466327"/>
                    <a:pt x="247680" y="461749"/>
                    <a:pt x="259244" y="452714"/>
                  </a:cubicBezTo>
                  <a:lnTo>
                    <a:pt x="259244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49059D-900A-C605-84CC-80AEAEEC736F}"/>
                </a:ext>
              </a:extLst>
            </p:cNvPr>
            <p:cNvSpPr/>
            <p:nvPr/>
          </p:nvSpPr>
          <p:spPr>
            <a:xfrm>
              <a:off x="587450" y="3572375"/>
              <a:ext cx="97939" cy="573663"/>
            </a:xfrm>
            <a:custGeom>
              <a:avLst/>
              <a:gdLst>
                <a:gd name="connsiteX0" fmla="*/ 97940 w 97939"/>
                <a:gd name="connsiteY0" fmla="*/ 573663 h 573663"/>
                <a:gd name="connsiteX1" fmla="*/ 0 w 97939"/>
                <a:gd name="connsiteY1" fmla="*/ 573663 h 573663"/>
                <a:gd name="connsiteX2" fmla="*/ 0 w 97939"/>
                <a:gd name="connsiteY2" fmla="*/ 0 h 573663"/>
                <a:gd name="connsiteX3" fmla="*/ 97940 w 97939"/>
                <a:gd name="connsiteY3" fmla="*/ 0 h 573663"/>
                <a:gd name="connsiteX4" fmla="*/ 97940 w 97939"/>
                <a:gd name="connsiteY4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39" h="573663">
                  <a:moveTo>
                    <a:pt x="97940" y="573663"/>
                  </a:moveTo>
                  <a:lnTo>
                    <a:pt x="0" y="573663"/>
                  </a:lnTo>
                  <a:lnTo>
                    <a:pt x="0" y="0"/>
                  </a:lnTo>
                  <a:lnTo>
                    <a:pt x="97940" y="0"/>
                  </a:lnTo>
                  <a:lnTo>
                    <a:pt x="97940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EDBAF49-C1FC-BBC1-E698-E893439F6358}"/>
                </a:ext>
              </a:extLst>
            </p:cNvPr>
            <p:cNvSpPr/>
            <p:nvPr/>
          </p:nvSpPr>
          <p:spPr>
            <a:xfrm>
              <a:off x="765139" y="3726934"/>
              <a:ext cx="399227" cy="611851"/>
            </a:xfrm>
            <a:custGeom>
              <a:avLst/>
              <a:gdLst>
                <a:gd name="connsiteX0" fmla="*/ 399227 w 399227"/>
                <a:gd name="connsiteY0" fmla="*/ 386217 h 611851"/>
                <a:gd name="connsiteX1" fmla="*/ 172388 w 399227"/>
                <a:gd name="connsiteY1" fmla="*/ 611851 h 611851"/>
                <a:gd name="connsiteX2" fmla="*/ 32767 w 399227"/>
                <a:gd name="connsiteY2" fmla="*/ 585107 h 611851"/>
                <a:gd name="connsiteX3" fmla="*/ 32767 w 399227"/>
                <a:gd name="connsiteY3" fmla="*/ 500299 h 611851"/>
                <a:gd name="connsiteX4" fmla="*/ 160341 w 399227"/>
                <a:gd name="connsiteY4" fmla="*/ 538728 h 611851"/>
                <a:gd name="connsiteX5" fmla="*/ 306347 w 399227"/>
                <a:gd name="connsiteY5" fmla="*/ 395131 h 611851"/>
                <a:gd name="connsiteX6" fmla="*/ 306347 w 399227"/>
                <a:gd name="connsiteY6" fmla="*/ 350318 h 611851"/>
                <a:gd name="connsiteX7" fmla="*/ 304781 w 399227"/>
                <a:gd name="connsiteY7" fmla="*/ 350318 h 611851"/>
                <a:gd name="connsiteX8" fmla="*/ 166365 w 399227"/>
                <a:gd name="connsiteY8" fmla="*/ 428742 h 611851"/>
                <a:gd name="connsiteX9" fmla="*/ 45777 w 399227"/>
                <a:gd name="connsiteY9" fmla="*/ 374170 h 611851"/>
                <a:gd name="connsiteX10" fmla="*/ 0 w 399227"/>
                <a:gd name="connsiteY10" fmla="*/ 227562 h 611851"/>
                <a:gd name="connsiteX11" fmla="*/ 49150 w 399227"/>
                <a:gd name="connsiteY11" fmla="*/ 61559 h 611851"/>
                <a:gd name="connsiteX12" fmla="*/ 184314 w 399227"/>
                <a:gd name="connsiteY12" fmla="*/ 0 h 611851"/>
                <a:gd name="connsiteX13" fmla="*/ 304661 w 399227"/>
                <a:gd name="connsiteY13" fmla="*/ 66377 h 611851"/>
                <a:gd name="connsiteX14" fmla="*/ 306227 w 399227"/>
                <a:gd name="connsiteY14" fmla="*/ 66377 h 611851"/>
                <a:gd name="connsiteX15" fmla="*/ 306227 w 399227"/>
                <a:gd name="connsiteY15" fmla="*/ 9637 h 611851"/>
                <a:gd name="connsiteX16" fmla="*/ 398986 w 399227"/>
                <a:gd name="connsiteY16" fmla="*/ 9637 h 611851"/>
                <a:gd name="connsiteX17" fmla="*/ 398986 w 399227"/>
                <a:gd name="connsiteY17" fmla="*/ 386217 h 611851"/>
                <a:gd name="connsiteX18" fmla="*/ 307311 w 399227"/>
                <a:gd name="connsiteY18" fmla="*/ 231417 h 611851"/>
                <a:gd name="connsiteX19" fmla="*/ 307311 w 399227"/>
                <a:gd name="connsiteY19" fmla="*/ 178171 h 611851"/>
                <a:gd name="connsiteX20" fmla="*/ 278760 w 399227"/>
                <a:gd name="connsiteY20" fmla="*/ 104324 h 611851"/>
                <a:gd name="connsiteX21" fmla="*/ 207323 w 399227"/>
                <a:gd name="connsiteY21" fmla="*/ 73726 h 611851"/>
                <a:gd name="connsiteX22" fmla="*/ 124683 w 399227"/>
                <a:gd name="connsiteY22" fmla="*/ 112757 h 611851"/>
                <a:gd name="connsiteX23" fmla="*/ 94928 w 399227"/>
                <a:gd name="connsiteY23" fmla="*/ 221779 h 611851"/>
                <a:gd name="connsiteX24" fmla="*/ 123479 w 399227"/>
                <a:gd name="connsiteY24" fmla="*/ 318394 h 611851"/>
                <a:gd name="connsiteX25" fmla="*/ 199252 w 399227"/>
                <a:gd name="connsiteY25" fmla="*/ 354534 h 611851"/>
                <a:gd name="connsiteX26" fmla="*/ 277194 w 399227"/>
                <a:gd name="connsiteY26" fmla="*/ 319960 h 611851"/>
                <a:gd name="connsiteX27" fmla="*/ 307311 w 399227"/>
                <a:gd name="connsiteY27" fmla="*/ 231417 h 61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99227" h="611851">
                  <a:moveTo>
                    <a:pt x="399227" y="386217"/>
                  </a:moveTo>
                  <a:cubicBezTo>
                    <a:pt x="399227" y="536559"/>
                    <a:pt x="323574" y="611851"/>
                    <a:pt x="172388" y="611851"/>
                  </a:cubicBezTo>
                  <a:cubicBezTo>
                    <a:pt x="119021" y="611851"/>
                    <a:pt x="72521" y="602937"/>
                    <a:pt x="32767" y="585107"/>
                  </a:cubicBezTo>
                  <a:lnTo>
                    <a:pt x="32767" y="500299"/>
                  </a:lnTo>
                  <a:cubicBezTo>
                    <a:pt x="77581" y="525838"/>
                    <a:pt x="120105" y="538728"/>
                    <a:pt x="160341" y="538728"/>
                  </a:cubicBezTo>
                  <a:cubicBezTo>
                    <a:pt x="257679" y="538728"/>
                    <a:pt x="306347" y="490902"/>
                    <a:pt x="306347" y="395131"/>
                  </a:cubicBezTo>
                  <a:lnTo>
                    <a:pt x="306347" y="350318"/>
                  </a:lnTo>
                  <a:lnTo>
                    <a:pt x="304781" y="350318"/>
                  </a:lnTo>
                  <a:cubicBezTo>
                    <a:pt x="274062" y="402600"/>
                    <a:pt x="227923" y="428742"/>
                    <a:pt x="166365" y="428742"/>
                  </a:cubicBezTo>
                  <a:cubicBezTo>
                    <a:pt x="116491" y="428742"/>
                    <a:pt x="76256" y="410551"/>
                    <a:pt x="45777" y="374170"/>
                  </a:cubicBezTo>
                  <a:cubicBezTo>
                    <a:pt x="15299" y="337789"/>
                    <a:pt x="0" y="288880"/>
                    <a:pt x="0" y="227562"/>
                  </a:cubicBezTo>
                  <a:cubicBezTo>
                    <a:pt x="0" y="157932"/>
                    <a:pt x="16383" y="102638"/>
                    <a:pt x="49150" y="61559"/>
                  </a:cubicBezTo>
                  <a:cubicBezTo>
                    <a:pt x="81917" y="20480"/>
                    <a:pt x="126972" y="0"/>
                    <a:pt x="184314" y="0"/>
                  </a:cubicBezTo>
                  <a:cubicBezTo>
                    <a:pt x="238404" y="0"/>
                    <a:pt x="278519" y="22166"/>
                    <a:pt x="304661" y="66377"/>
                  </a:cubicBezTo>
                  <a:lnTo>
                    <a:pt x="306227" y="66377"/>
                  </a:lnTo>
                  <a:lnTo>
                    <a:pt x="306227" y="9637"/>
                  </a:lnTo>
                  <a:lnTo>
                    <a:pt x="398986" y="9637"/>
                  </a:lnTo>
                  <a:lnTo>
                    <a:pt x="398986" y="386217"/>
                  </a:lnTo>
                  <a:close/>
                  <a:moveTo>
                    <a:pt x="307311" y="231417"/>
                  </a:moveTo>
                  <a:lnTo>
                    <a:pt x="307311" y="178171"/>
                  </a:lnTo>
                  <a:cubicBezTo>
                    <a:pt x="307311" y="149379"/>
                    <a:pt x="297794" y="124804"/>
                    <a:pt x="278760" y="104324"/>
                  </a:cubicBezTo>
                  <a:cubicBezTo>
                    <a:pt x="259727" y="83965"/>
                    <a:pt x="235874" y="73726"/>
                    <a:pt x="207323" y="73726"/>
                  </a:cubicBezTo>
                  <a:cubicBezTo>
                    <a:pt x="172147" y="73726"/>
                    <a:pt x="144560" y="86736"/>
                    <a:pt x="124683" y="112757"/>
                  </a:cubicBezTo>
                  <a:cubicBezTo>
                    <a:pt x="104806" y="138778"/>
                    <a:pt x="94928" y="175038"/>
                    <a:pt x="94928" y="221779"/>
                  </a:cubicBezTo>
                  <a:cubicBezTo>
                    <a:pt x="94928" y="262015"/>
                    <a:pt x="104445" y="294301"/>
                    <a:pt x="123479" y="318394"/>
                  </a:cubicBezTo>
                  <a:cubicBezTo>
                    <a:pt x="142512" y="342487"/>
                    <a:pt x="167810" y="354534"/>
                    <a:pt x="199252" y="354534"/>
                  </a:cubicBezTo>
                  <a:cubicBezTo>
                    <a:pt x="231296" y="354534"/>
                    <a:pt x="257197" y="342969"/>
                    <a:pt x="277194" y="319960"/>
                  </a:cubicBezTo>
                  <a:cubicBezTo>
                    <a:pt x="297192" y="296951"/>
                    <a:pt x="307311" y="267437"/>
                    <a:pt x="307311" y="231417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BD53C2-64A0-AD8D-840B-AFF8A437AD4B}"/>
                </a:ext>
              </a:extLst>
            </p:cNvPr>
            <p:cNvSpPr/>
            <p:nvPr/>
          </p:nvSpPr>
          <p:spPr>
            <a:xfrm>
              <a:off x="1260619" y="3726813"/>
              <a:ext cx="364773" cy="419224"/>
            </a:xfrm>
            <a:custGeom>
              <a:avLst/>
              <a:gdLst>
                <a:gd name="connsiteX0" fmla="*/ 364773 w 364773"/>
                <a:gd name="connsiteY0" fmla="*/ 419225 h 419224"/>
                <a:gd name="connsiteX1" fmla="*/ 272014 w 364773"/>
                <a:gd name="connsiteY1" fmla="*/ 419225 h 419224"/>
                <a:gd name="connsiteX2" fmla="*/ 272014 w 364773"/>
                <a:gd name="connsiteY2" fmla="*/ 188410 h 419224"/>
                <a:gd name="connsiteX3" fmla="*/ 190819 w 364773"/>
                <a:gd name="connsiteY3" fmla="*/ 73605 h 419224"/>
                <a:gd name="connsiteX4" fmla="*/ 120828 w 364773"/>
                <a:gd name="connsiteY4" fmla="*/ 105408 h 419224"/>
                <a:gd name="connsiteX5" fmla="*/ 93241 w 364773"/>
                <a:gd name="connsiteY5" fmla="*/ 185639 h 419224"/>
                <a:gd name="connsiteX6" fmla="*/ 93241 w 364773"/>
                <a:gd name="connsiteY6" fmla="*/ 419225 h 419224"/>
                <a:gd name="connsiteX7" fmla="*/ 0 w 364773"/>
                <a:gd name="connsiteY7" fmla="*/ 419225 h 419224"/>
                <a:gd name="connsiteX8" fmla="*/ 0 w 364773"/>
                <a:gd name="connsiteY8" fmla="*/ 9637 h 419224"/>
                <a:gd name="connsiteX9" fmla="*/ 93241 w 364773"/>
                <a:gd name="connsiteY9" fmla="*/ 9637 h 419224"/>
                <a:gd name="connsiteX10" fmla="*/ 93241 w 364773"/>
                <a:gd name="connsiteY10" fmla="*/ 77581 h 419224"/>
                <a:gd name="connsiteX11" fmla="*/ 94807 w 364773"/>
                <a:gd name="connsiteY11" fmla="*/ 77581 h 419224"/>
                <a:gd name="connsiteX12" fmla="*/ 227562 w 364773"/>
                <a:gd name="connsiteY12" fmla="*/ 0 h 419224"/>
                <a:gd name="connsiteX13" fmla="*/ 329597 w 364773"/>
                <a:gd name="connsiteY13" fmla="*/ 43368 h 419224"/>
                <a:gd name="connsiteX14" fmla="*/ 364773 w 364773"/>
                <a:gd name="connsiteY14" fmla="*/ 168774 h 419224"/>
                <a:gd name="connsiteX15" fmla="*/ 364773 w 364773"/>
                <a:gd name="connsiteY15" fmla="*/ 419225 h 41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4773" h="419224">
                  <a:moveTo>
                    <a:pt x="364773" y="419225"/>
                  </a:moveTo>
                  <a:lnTo>
                    <a:pt x="272014" y="419225"/>
                  </a:lnTo>
                  <a:lnTo>
                    <a:pt x="272014" y="188410"/>
                  </a:lnTo>
                  <a:cubicBezTo>
                    <a:pt x="272014" y="111914"/>
                    <a:pt x="244909" y="73605"/>
                    <a:pt x="190819" y="73605"/>
                  </a:cubicBezTo>
                  <a:cubicBezTo>
                    <a:pt x="162510" y="73605"/>
                    <a:pt x="139260" y="84206"/>
                    <a:pt x="120828" y="105408"/>
                  </a:cubicBezTo>
                  <a:cubicBezTo>
                    <a:pt x="102397" y="126611"/>
                    <a:pt x="93241" y="153354"/>
                    <a:pt x="93241" y="185639"/>
                  </a:cubicBezTo>
                  <a:lnTo>
                    <a:pt x="93241" y="419225"/>
                  </a:lnTo>
                  <a:lnTo>
                    <a:pt x="0" y="419225"/>
                  </a:lnTo>
                  <a:lnTo>
                    <a:pt x="0" y="9637"/>
                  </a:lnTo>
                  <a:lnTo>
                    <a:pt x="93241" y="9637"/>
                  </a:lnTo>
                  <a:lnTo>
                    <a:pt x="93241" y="77581"/>
                  </a:lnTo>
                  <a:lnTo>
                    <a:pt x="94807" y="77581"/>
                  </a:lnTo>
                  <a:cubicBezTo>
                    <a:pt x="125526" y="25900"/>
                    <a:pt x="169738" y="0"/>
                    <a:pt x="227562" y="0"/>
                  </a:cubicBezTo>
                  <a:cubicBezTo>
                    <a:pt x="272135" y="0"/>
                    <a:pt x="306106" y="14456"/>
                    <a:pt x="329597" y="43368"/>
                  </a:cubicBezTo>
                  <a:cubicBezTo>
                    <a:pt x="353088" y="72280"/>
                    <a:pt x="364773" y="114082"/>
                    <a:pt x="364773" y="168774"/>
                  </a:cubicBezTo>
                  <a:lnTo>
                    <a:pt x="364773" y="419225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5ECCDB-35D1-FA8F-5371-5161E7D500AD}"/>
                </a:ext>
              </a:extLst>
            </p:cNvPr>
            <p:cNvSpPr/>
            <p:nvPr/>
          </p:nvSpPr>
          <p:spPr>
            <a:xfrm>
              <a:off x="1705623" y="3544909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69"/>
                    <a:pt x="95169" y="90109"/>
                  </a:cubicBezTo>
                  <a:cubicBezTo>
                    <a:pt x="84206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2B5CD3-46DF-7CE6-9AAF-65AEA1260367}"/>
                </a:ext>
              </a:extLst>
            </p:cNvPr>
            <p:cNvSpPr/>
            <p:nvPr/>
          </p:nvSpPr>
          <p:spPr>
            <a:xfrm>
              <a:off x="1860302" y="3615261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1 h 539932"/>
                <a:gd name="connsiteX4" fmla="*/ 0 w 259244"/>
                <a:gd name="connsiteY4" fmla="*/ 193951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5 w 259244"/>
                <a:gd name="connsiteY8" fmla="*/ 0 h 539932"/>
                <a:gd name="connsiteX9" fmla="*/ 161185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1 h 539932"/>
                <a:gd name="connsiteX12" fmla="*/ 161185 w 259244"/>
                <a:gd name="connsiteY12" fmla="*/ 193951 h 539932"/>
                <a:gd name="connsiteX13" fmla="*/ 161185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5 w 259244"/>
                <a:gd name="connsiteY16" fmla="*/ 452714 h 539932"/>
                <a:gd name="connsiteX17" fmla="*/ 259245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1"/>
                  </a:lnTo>
                  <a:lnTo>
                    <a:pt x="0" y="193951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5" y="0"/>
                  </a:lnTo>
                  <a:lnTo>
                    <a:pt x="161185" y="121190"/>
                  </a:lnTo>
                  <a:lnTo>
                    <a:pt x="259124" y="121190"/>
                  </a:lnTo>
                  <a:lnTo>
                    <a:pt x="259124" y="193951"/>
                  </a:lnTo>
                  <a:lnTo>
                    <a:pt x="161185" y="193951"/>
                  </a:lnTo>
                  <a:lnTo>
                    <a:pt x="161185" y="398745"/>
                  </a:lnTo>
                  <a:cubicBezTo>
                    <a:pt x="161185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8" y="466327"/>
                    <a:pt x="247680" y="461749"/>
                    <a:pt x="259245" y="452714"/>
                  </a:cubicBezTo>
                  <a:lnTo>
                    <a:pt x="259245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C75FA18-6544-D66A-6F25-F6A24FDB7600}"/>
                </a:ext>
              </a:extLst>
            </p:cNvPr>
            <p:cNvSpPr/>
            <p:nvPr/>
          </p:nvSpPr>
          <p:spPr>
            <a:xfrm>
              <a:off x="2143520" y="3726934"/>
              <a:ext cx="373326" cy="428741"/>
            </a:xfrm>
            <a:custGeom>
              <a:avLst/>
              <a:gdLst>
                <a:gd name="connsiteX0" fmla="*/ 373327 w 373326"/>
                <a:gd name="connsiteY0" fmla="*/ 239488 h 428741"/>
                <a:gd name="connsiteX1" fmla="*/ 94085 w 373326"/>
                <a:gd name="connsiteY1" fmla="*/ 239488 h 428741"/>
                <a:gd name="connsiteX2" fmla="*/ 129140 w 373326"/>
                <a:gd name="connsiteY2" fmla="*/ 327068 h 428741"/>
                <a:gd name="connsiteX3" fmla="*/ 220936 w 373326"/>
                <a:gd name="connsiteY3" fmla="*/ 357907 h 428741"/>
                <a:gd name="connsiteX4" fmla="*/ 341283 w 373326"/>
                <a:gd name="connsiteY4" fmla="*/ 318755 h 428741"/>
                <a:gd name="connsiteX5" fmla="*/ 341283 w 373326"/>
                <a:gd name="connsiteY5" fmla="*/ 393565 h 428741"/>
                <a:gd name="connsiteX6" fmla="*/ 193229 w 373326"/>
                <a:gd name="connsiteY6" fmla="*/ 428742 h 428741"/>
                <a:gd name="connsiteX7" fmla="*/ 51439 w 373326"/>
                <a:gd name="connsiteY7" fmla="*/ 372965 h 428741"/>
                <a:gd name="connsiteX8" fmla="*/ 0 w 373326"/>
                <a:gd name="connsiteY8" fmla="*/ 215997 h 428741"/>
                <a:gd name="connsiteX9" fmla="*/ 56619 w 373326"/>
                <a:gd name="connsiteY9" fmla="*/ 60233 h 428741"/>
                <a:gd name="connsiteX10" fmla="*/ 197204 w 373326"/>
                <a:gd name="connsiteY10" fmla="*/ 0 h 428741"/>
                <a:gd name="connsiteX11" fmla="*/ 327188 w 373326"/>
                <a:gd name="connsiteY11" fmla="*/ 53969 h 428741"/>
                <a:gd name="connsiteX12" fmla="*/ 373206 w 373326"/>
                <a:gd name="connsiteY12" fmla="*/ 203950 h 428741"/>
                <a:gd name="connsiteX13" fmla="*/ 373206 w 373326"/>
                <a:gd name="connsiteY13" fmla="*/ 239488 h 428741"/>
                <a:gd name="connsiteX14" fmla="*/ 283699 w 373326"/>
                <a:gd name="connsiteY14" fmla="*/ 173834 h 428741"/>
                <a:gd name="connsiteX15" fmla="*/ 260088 w 373326"/>
                <a:gd name="connsiteY15" fmla="*/ 96012 h 428741"/>
                <a:gd name="connsiteX16" fmla="*/ 196120 w 373326"/>
                <a:gd name="connsiteY16" fmla="*/ 68184 h 428741"/>
                <a:gd name="connsiteX17" fmla="*/ 128297 w 373326"/>
                <a:gd name="connsiteY17" fmla="*/ 97337 h 428741"/>
                <a:gd name="connsiteX18" fmla="*/ 94085 w 373326"/>
                <a:gd name="connsiteY18" fmla="*/ 173713 h 428741"/>
                <a:gd name="connsiteX19" fmla="*/ 283699 w 373326"/>
                <a:gd name="connsiteY19" fmla="*/ 173713 h 42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3326" h="428741">
                  <a:moveTo>
                    <a:pt x="373327" y="239488"/>
                  </a:moveTo>
                  <a:lnTo>
                    <a:pt x="94085" y="239488"/>
                  </a:lnTo>
                  <a:cubicBezTo>
                    <a:pt x="95169" y="277315"/>
                    <a:pt x="106854" y="306588"/>
                    <a:pt x="129140" y="327068"/>
                  </a:cubicBezTo>
                  <a:cubicBezTo>
                    <a:pt x="151427" y="347667"/>
                    <a:pt x="182025" y="357907"/>
                    <a:pt x="220936" y="357907"/>
                  </a:cubicBezTo>
                  <a:cubicBezTo>
                    <a:pt x="264666" y="357907"/>
                    <a:pt x="304781" y="344897"/>
                    <a:pt x="341283" y="318755"/>
                  </a:cubicBezTo>
                  <a:lnTo>
                    <a:pt x="341283" y="393565"/>
                  </a:lnTo>
                  <a:cubicBezTo>
                    <a:pt x="303938" y="417056"/>
                    <a:pt x="254667" y="428742"/>
                    <a:pt x="193229" y="428742"/>
                  </a:cubicBezTo>
                  <a:cubicBezTo>
                    <a:pt x="132995" y="428742"/>
                    <a:pt x="85652" y="410190"/>
                    <a:pt x="51439" y="372965"/>
                  </a:cubicBezTo>
                  <a:cubicBezTo>
                    <a:pt x="17227" y="335741"/>
                    <a:pt x="0" y="283459"/>
                    <a:pt x="0" y="215997"/>
                  </a:cubicBezTo>
                  <a:cubicBezTo>
                    <a:pt x="0" y="152270"/>
                    <a:pt x="18913" y="100349"/>
                    <a:pt x="56619" y="60233"/>
                  </a:cubicBezTo>
                  <a:cubicBezTo>
                    <a:pt x="94326" y="20118"/>
                    <a:pt x="141187" y="0"/>
                    <a:pt x="197204" y="0"/>
                  </a:cubicBezTo>
                  <a:cubicBezTo>
                    <a:pt x="253221" y="0"/>
                    <a:pt x="296589" y="17950"/>
                    <a:pt x="327188" y="53969"/>
                  </a:cubicBezTo>
                  <a:cubicBezTo>
                    <a:pt x="357907" y="89989"/>
                    <a:pt x="373206" y="139983"/>
                    <a:pt x="373206" y="203950"/>
                  </a:cubicBezTo>
                  <a:lnTo>
                    <a:pt x="373206" y="239488"/>
                  </a:lnTo>
                  <a:close/>
                  <a:moveTo>
                    <a:pt x="283699" y="173834"/>
                  </a:moveTo>
                  <a:cubicBezTo>
                    <a:pt x="283458" y="140464"/>
                    <a:pt x="275508" y="114564"/>
                    <a:pt x="260088" y="96012"/>
                  </a:cubicBezTo>
                  <a:cubicBezTo>
                    <a:pt x="244668" y="77460"/>
                    <a:pt x="223345" y="68184"/>
                    <a:pt x="196120" y="68184"/>
                  </a:cubicBezTo>
                  <a:cubicBezTo>
                    <a:pt x="169497" y="68184"/>
                    <a:pt x="146849" y="77942"/>
                    <a:pt x="128297" y="97337"/>
                  </a:cubicBezTo>
                  <a:cubicBezTo>
                    <a:pt x="109745" y="116853"/>
                    <a:pt x="98421" y="142271"/>
                    <a:pt x="94085" y="173713"/>
                  </a:cubicBezTo>
                  <a:lnTo>
                    <a:pt x="283699" y="17371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0125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D13E2-57EB-4A2D-ACC9-0F9B34501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EDE4B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1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0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2459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7711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928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9836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249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236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4096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750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795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881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078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3972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7930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710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4938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6970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5405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6053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55542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819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87293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2891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8477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6520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00060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3114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92234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6801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3641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065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372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395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974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239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5025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303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84990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01522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3216749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9408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013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66269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6669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6098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92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454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301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702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2194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76385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1562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639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751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D13E2-57EB-4A2D-ACC9-0F9B34501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EDE4B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1768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08756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78979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332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9207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0466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02889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301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8946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242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4374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29917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516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16096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92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3891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8292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7756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87098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9799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1404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586052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77627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1989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82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825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235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49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702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01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77306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1351A197-04A2-E4CA-F458-0903799BE01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843056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485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998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20382"/>
            <a:ext cx="3017520" cy="861774"/>
          </a:xfrm>
        </p:spPr>
        <p:txBody>
          <a:bodyPr anchor="b"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377A13-0157-1B8B-8FA9-4FED351C9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3575844"/>
            <a:ext cx="3016250" cy="2693194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228600" indent="0">
              <a:buNone/>
              <a:defRPr sz="1400">
                <a:latin typeface="+mj-lt"/>
              </a:defRPr>
            </a:lvl2pPr>
            <a:lvl3pPr marL="457200" indent="0">
              <a:buNone/>
              <a:defRPr sz="1100">
                <a:latin typeface="+mj-lt"/>
              </a:defRPr>
            </a:lvl3pPr>
            <a:lvl4pPr marL="661988" indent="0">
              <a:buNone/>
              <a:defRPr sz="1050">
                <a:latin typeface="+mj-lt"/>
              </a:defRPr>
            </a:lvl4pPr>
            <a:lvl5pPr marL="855663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488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438275"/>
            <a:ext cx="2528000" cy="615553"/>
          </a:xfrm>
        </p:spPr>
        <p:txBody>
          <a:bodyPr wrap="square">
            <a:spAutoFit/>
          </a:bodyPr>
          <a:lstStyle>
            <a:lvl1pPr>
              <a:defRPr sz="2000"/>
            </a:lvl1pPr>
          </a:lstStyle>
          <a:p>
            <a:r>
              <a:rPr lang="en-US"/>
              <a:t>Title and three column content layout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F79F09E-509D-4AE1-B4DE-C1576DDB448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263132" y="1438275"/>
            <a:ext cx="2512123" cy="483076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3776EE79-A6E9-4F35-8723-80E91A02445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428999" y="1438275"/>
            <a:ext cx="2512123" cy="483076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ADF9D54D-34DD-4F9E-9B90-C9AF8BA1C3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81390" y="1438274"/>
            <a:ext cx="2527998" cy="483076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C1FAF19-EBA3-4EAC-9010-1492F9976B6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84200" y="6471186"/>
            <a:ext cx="2540000" cy="93127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6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Citation and resources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55478F-74CD-46D4-9C5C-6F68DCFDFE4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8263" y="2362200"/>
            <a:ext cx="2535937" cy="390683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Intro copy Segoe </a:t>
            </a:r>
            <a:r>
              <a:rPr lang="en-US" err="1"/>
              <a:t>Semibold</a:t>
            </a:r>
            <a:r>
              <a:rPr lang="en-US"/>
              <a:t>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ape.</a:t>
            </a:r>
          </a:p>
        </p:txBody>
      </p:sp>
    </p:spTree>
    <p:extLst>
      <p:ext uri="{BB962C8B-B14F-4D97-AF65-F5344CB8AC3E}">
        <p14:creationId xmlns:p14="http://schemas.microsoft.com/office/powerpoint/2010/main" val="540726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8">
          <p15:clr>
            <a:srgbClr val="5ACBF0"/>
          </p15:clr>
        </p15:guide>
        <p15:guide id="7" pos="216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4" orient="horz" pos="1296">
          <p15:clr>
            <a:srgbClr val="5ACBF0"/>
          </p15:clr>
        </p15:guide>
        <p15:guide id="15" orient="horz" pos="2064">
          <p15:clr>
            <a:srgbClr val="5ACBF0"/>
          </p15:clr>
        </p15:guide>
        <p15:guide id="16" orient="horz" pos="1488">
          <p15:clr>
            <a:srgbClr val="FBAE40"/>
          </p15:clr>
        </p15:guide>
        <p15:guide id="17" orient="horz" pos="225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1612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2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March 25,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2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5" y="6138002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674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C6CB3-A022-6DCF-CEF5-184BE5C2A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87" y="1110472"/>
            <a:ext cx="11020426" cy="307777"/>
          </a:xfrm>
        </p:spPr>
        <p:txBody>
          <a:bodyPr/>
          <a:lstStyle>
            <a:lvl1pPr marL="0" indent="0">
              <a:buNone/>
              <a:defRPr sz="196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CDC6AC-8A67-9408-2214-BBCAC1D1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2508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64">
          <p15:clr>
            <a:srgbClr val="A4A3A4"/>
          </p15:clr>
        </p15:guide>
        <p15:guide id="7" pos="943">
          <p15:clr>
            <a:srgbClr val="A4A3A4"/>
          </p15:clr>
        </p15:guide>
        <p15:guide id="8" pos="1346">
          <p15:clr>
            <a:srgbClr val="A4A3A4"/>
          </p15:clr>
        </p15:guide>
        <p15:guide id="9" pos="1525">
          <p15:clr>
            <a:srgbClr val="A4A3A4"/>
          </p15:clr>
        </p15:guide>
        <p15:guide id="10" pos="1928">
          <p15:clr>
            <a:srgbClr val="A4A3A4"/>
          </p15:clr>
        </p15:guide>
        <p15:guide id="11" pos="2108">
          <p15:clr>
            <a:srgbClr val="A4A3A4"/>
          </p15:clr>
        </p15:guide>
        <p15:guide id="12" pos="2511">
          <p15:clr>
            <a:srgbClr val="A4A3A4"/>
          </p15:clr>
        </p15:guide>
        <p15:guide id="13" pos="2690">
          <p15:clr>
            <a:srgbClr val="A4A3A4"/>
          </p15:clr>
        </p15:guide>
        <p15:guide id="14" pos="3093">
          <p15:clr>
            <a:srgbClr val="A4A3A4"/>
          </p15:clr>
        </p15:guide>
        <p15:guide id="15" pos="3272">
          <p15:clr>
            <a:srgbClr val="A4A3A4"/>
          </p15:clr>
        </p15:guide>
        <p15:guide id="16" pos="3675">
          <p15:clr>
            <a:srgbClr val="A4A3A4"/>
          </p15:clr>
        </p15:guide>
        <p15:guide id="17" pos="3855">
          <p15:clr>
            <a:srgbClr val="A4A3A4"/>
          </p15:clr>
        </p15:guide>
        <p15:guide id="18" pos="4258">
          <p15:clr>
            <a:srgbClr val="A4A3A4"/>
          </p15:clr>
        </p15:guide>
        <p15:guide id="19" pos="4437">
          <p15:clr>
            <a:srgbClr val="A4A3A4"/>
          </p15:clr>
        </p15:guide>
        <p15:guide id="20" pos="4840">
          <p15:clr>
            <a:srgbClr val="A4A3A4"/>
          </p15:clr>
        </p15:guide>
        <p15:guide id="21" pos="5019">
          <p15:clr>
            <a:srgbClr val="A4A3A4"/>
          </p15:clr>
        </p15:guide>
        <p15:guide id="22" pos="5420">
          <p15:clr>
            <a:srgbClr val="A4A3A4"/>
          </p15:clr>
        </p15:guide>
        <p15:guide id="23" pos="5602">
          <p15:clr>
            <a:srgbClr val="A4A3A4"/>
          </p15:clr>
        </p15:guide>
        <p15:guide id="24" pos="6003">
          <p15:clr>
            <a:srgbClr val="A4A3A4"/>
          </p15:clr>
        </p15:guide>
        <p15:guide id="25" pos="6184">
          <p15:clr>
            <a:srgbClr val="A4A3A4"/>
          </p15:clr>
        </p15:guide>
        <p15:guide id="26" pos="6585">
          <p15:clr>
            <a:srgbClr val="A4A3A4"/>
          </p15:clr>
        </p15:guide>
        <p15:guide id="27" pos="6764">
          <p15:clr>
            <a:srgbClr val="A4A3A4"/>
          </p15:clr>
        </p15:guide>
        <p15:guide id="28" orient="horz" pos="887">
          <p15:clr>
            <a:srgbClr val="5ACBF0"/>
          </p15:clr>
        </p15:guide>
        <p15:guide id="29" orient="horz" pos="1246">
          <p15:clr>
            <a:srgbClr val="5ACBF0"/>
          </p15:clr>
        </p15:guide>
        <p15:guide id="30" orient="horz" pos="28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67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9EC73-A6A9-CEC5-1C93-0A9CA3F44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pic>
        <p:nvPicPr>
          <p:cNvPr id="46" name="MS logo gray - EMF" descr="Microsoft logo, gray text version">
            <a:extLst>
              <a:ext uri="{FF2B5EF4-FFF2-40B4-BE49-F238E27FC236}">
                <a16:creationId xmlns:a16="http://schemas.microsoft.com/office/drawing/2014/main" id="{B1746B92-570C-AA34-E1EB-E4F282BE22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D7654444-1415-4117-FA3B-5EC44494E9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3" name="Graphic 5">
            <a:extLst>
              <a:ext uri="{FF2B5EF4-FFF2-40B4-BE49-F238E27FC236}">
                <a16:creationId xmlns:a16="http://schemas.microsoft.com/office/drawing/2014/main" id="{645E2926-2BF3-E545-BE82-3F90FCBC3B29}"/>
              </a:ext>
            </a:extLst>
          </p:cNvPr>
          <p:cNvGrpSpPr/>
          <p:nvPr userDrawn="1"/>
        </p:nvGrpSpPr>
        <p:grpSpPr>
          <a:xfrm>
            <a:off x="587450" y="2711278"/>
            <a:ext cx="3247665" cy="1627506"/>
            <a:chOff x="587450" y="2711278"/>
            <a:chExt cx="3247665" cy="1627506"/>
          </a:xfrm>
          <a:gradFill>
            <a:gsLst>
              <a:gs pos="36000">
                <a:srgbClr val="DAD9FF"/>
              </a:gs>
              <a:gs pos="85000">
                <a:srgbClr val="EDE4B6"/>
              </a:gs>
            </a:gsLst>
            <a:lin ang="13200000" scaled="0"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672B2C-CED4-35AA-B73C-9860CFB0ADE3}"/>
                </a:ext>
              </a:extLst>
            </p:cNvPr>
            <p:cNvSpPr/>
            <p:nvPr/>
          </p:nvSpPr>
          <p:spPr>
            <a:xfrm>
              <a:off x="587932" y="2753201"/>
              <a:ext cx="615826" cy="573663"/>
            </a:xfrm>
            <a:custGeom>
              <a:avLst/>
              <a:gdLst>
                <a:gd name="connsiteX0" fmla="*/ 615826 w 615826"/>
                <a:gd name="connsiteY0" fmla="*/ 573663 h 573663"/>
                <a:gd name="connsiteX1" fmla="*/ 521380 w 615826"/>
                <a:gd name="connsiteY1" fmla="*/ 573663 h 573663"/>
                <a:gd name="connsiteX2" fmla="*/ 521380 w 615826"/>
                <a:gd name="connsiteY2" fmla="*/ 202384 h 573663"/>
                <a:gd name="connsiteX3" fmla="*/ 526922 w 615826"/>
                <a:gd name="connsiteY3" fmla="*/ 90832 h 573663"/>
                <a:gd name="connsiteX4" fmla="*/ 525356 w 615826"/>
                <a:gd name="connsiteY4" fmla="*/ 90832 h 573663"/>
                <a:gd name="connsiteX5" fmla="*/ 509816 w 615826"/>
                <a:gd name="connsiteY5" fmla="*/ 144801 h 573663"/>
                <a:gd name="connsiteX6" fmla="*/ 338632 w 615826"/>
                <a:gd name="connsiteY6" fmla="*/ 573663 h 573663"/>
                <a:gd name="connsiteX7" fmla="*/ 272978 w 615826"/>
                <a:gd name="connsiteY7" fmla="*/ 573663 h 573663"/>
                <a:gd name="connsiteX8" fmla="*/ 101433 w 615826"/>
                <a:gd name="connsiteY8" fmla="*/ 148054 h 573663"/>
                <a:gd name="connsiteX9" fmla="*/ 86254 w 615826"/>
                <a:gd name="connsiteY9" fmla="*/ 90832 h 573663"/>
                <a:gd name="connsiteX10" fmla="*/ 84688 w 615826"/>
                <a:gd name="connsiteY10" fmla="*/ 90832 h 573663"/>
                <a:gd name="connsiteX11" fmla="*/ 87941 w 615826"/>
                <a:gd name="connsiteY11" fmla="*/ 203228 h 573663"/>
                <a:gd name="connsiteX12" fmla="*/ 87941 w 615826"/>
                <a:gd name="connsiteY12" fmla="*/ 573663 h 573663"/>
                <a:gd name="connsiteX13" fmla="*/ 0 w 615826"/>
                <a:gd name="connsiteY13" fmla="*/ 573663 h 573663"/>
                <a:gd name="connsiteX14" fmla="*/ 0 w 615826"/>
                <a:gd name="connsiteY14" fmla="*/ 0 h 573663"/>
                <a:gd name="connsiteX15" fmla="*/ 133959 w 615826"/>
                <a:gd name="connsiteY15" fmla="*/ 0 h 573663"/>
                <a:gd name="connsiteX16" fmla="*/ 284784 w 615826"/>
                <a:gd name="connsiteY16" fmla="*/ 382000 h 573663"/>
                <a:gd name="connsiteX17" fmla="*/ 307190 w 615826"/>
                <a:gd name="connsiteY17" fmla="*/ 447655 h 573663"/>
                <a:gd name="connsiteX18" fmla="*/ 309238 w 615826"/>
                <a:gd name="connsiteY18" fmla="*/ 447655 h 573663"/>
                <a:gd name="connsiteX19" fmla="*/ 333211 w 615826"/>
                <a:gd name="connsiteY19" fmla="*/ 380434 h 573663"/>
                <a:gd name="connsiteX20" fmla="*/ 486686 w 615826"/>
                <a:gd name="connsiteY20" fmla="*/ 0 h 573663"/>
                <a:gd name="connsiteX21" fmla="*/ 615826 w 615826"/>
                <a:gd name="connsiteY21" fmla="*/ 0 h 573663"/>
                <a:gd name="connsiteX22" fmla="*/ 615826 w 615826"/>
                <a:gd name="connsiteY22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826" h="573663">
                  <a:moveTo>
                    <a:pt x="615826" y="573663"/>
                  </a:moveTo>
                  <a:lnTo>
                    <a:pt x="521380" y="573663"/>
                  </a:lnTo>
                  <a:lnTo>
                    <a:pt x="521380" y="202384"/>
                  </a:lnTo>
                  <a:cubicBezTo>
                    <a:pt x="521380" y="172027"/>
                    <a:pt x="523187" y="134802"/>
                    <a:pt x="526922" y="90832"/>
                  </a:cubicBezTo>
                  <a:lnTo>
                    <a:pt x="525356" y="90832"/>
                  </a:lnTo>
                  <a:cubicBezTo>
                    <a:pt x="519453" y="115889"/>
                    <a:pt x="514273" y="133959"/>
                    <a:pt x="509816" y="144801"/>
                  </a:cubicBezTo>
                  <a:lnTo>
                    <a:pt x="338632" y="573663"/>
                  </a:lnTo>
                  <a:lnTo>
                    <a:pt x="272978" y="573663"/>
                  </a:lnTo>
                  <a:lnTo>
                    <a:pt x="101433" y="148054"/>
                  </a:lnTo>
                  <a:cubicBezTo>
                    <a:pt x="96614" y="135525"/>
                    <a:pt x="91555" y="116491"/>
                    <a:pt x="86254" y="90832"/>
                  </a:cubicBezTo>
                  <a:lnTo>
                    <a:pt x="84688" y="90832"/>
                  </a:lnTo>
                  <a:cubicBezTo>
                    <a:pt x="86857" y="113721"/>
                    <a:pt x="87941" y="151186"/>
                    <a:pt x="87941" y="203228"/>
                  </a:cubicBezTo>
                  <a:lnTo>
                    <a:pt x="87941" y="573663"/>
                  </a:lnTo>
                  <a:lnTo>
                    <a:pt x="0" y="573663"/>
                  </a:lnTo>
                  <a:lnTo>
                    <a:pt x="0" y="0"/>
                  </a:lnTo>
                  <a:lnTo>
                    <a:pt x="133959" y="0"/>
                  </a:lnTo>
                  <a:lnTo>
                    <a:pt x="284784" y="382000"/>
                  </a:lnTo>
                  <a:cubicBezTo>
                    <a:pt x="296228" y="411394"/>
                    <a:pt x="303697" y="433199"/>
                    <a:pt x="307190" y="447655"/>
                  </a:cubicBezTo>
                  <a:lnTo>
                    <a:pt x="309238" y="447655"/>
                  </a:lnTo>
                  <a:cubicBezTo>
                    <a:pt x="319117" y="417538"/>
                    <a:pt x="327067" y="395131"/>
                    <a:pt x="333211" y="380434"/>
                  </a:cubicBezTo>
                  <a:lnTo>
                    <a:pt x="486686" y="0"/>
                  </a:lnTo>
                  <a:lnTo>
                    <a:pt x="615826" y="0"/>
                  </a:lnTo>
                  <a:lnTo>
                    <a:pt x="615826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2F888A-248D-2A4B-EC21-5E85D622846D}"/>
                </a:ext>
              </a:extLst>
            </p:cNvPr>
            <p:cNvSpPr/>
            <p:nvPr/>
          </p:nvSpPr>
          <p:spPr>
            <a:xfrm>
              <a:off x="1285194" y="2725734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70"/>
                    <a:pt x="95169" y="90109"/>
                  </a:cubicBezTo>
                  <a:cubicBezTo>
                    <a:pt x="84327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A87E87-0AF4-EC8E-83C6-6C0C66F3DF29}"/>
                </a:ext>
              </a:extLst>
            </p:cNvPr>
            <p:cNvSpPr/>
            <p:nvPr/>
          </p:nvSpPr>
          <p:spPr>
            <a:xfrm>
              <a:off x="1456618" y="2907519"/>
              <a:ext cx="319959" cy="428861"/>
            </a:xfrm>
            <a:custGeom>
              <a:avLst/>
              <a:gdLst>
                <a:gd name="connsiteX0" fmla="*/ 319598 w 319959"/>
                <a:gd name="connsiteY0" fmla="*/ 400432 h 428861"/>
                <a:gd name="connsiteX1" fmla="*/ 203227 w 319959"/>
                <a:gd name="connsiteY1" fmla="*/ 428862 h 428861"/>
                <a:gd name="connsiteX2" fmla="*/ 56017 w 319959"/>
                <a:gd name="connsiteY2" fmla="*/ 371881 h 428861"/>
                <a:gd name="connsiteX3" fmla="*/ 0 w 319959"/>
                <a:gd name="connsiteY3" fmla="*/ 224068 h 428861"/>
                <a:gd name="connsiteX4" fmla="*/ 60233 w 319959"/>
                <a:gd name="connsiteY4" fmla="*/ 61438 h 428861"/>
                <a:gd name="connsiteX5" fmla="*/ 221177 w 319959"/>
                <a:gd name="connsiteY5" fmla="*/ 0 h 428861"/>
                <a:gd name="connsiteX6" fmla="*/ 319960 w 319959"/>
                <a:gd name="connsiteY6" fmla="*/ 19636 h 428861"/>
                <a:gd name="connsiteX7" fmla="*/ 319960 w 319959"/>
                <a:gd name="connsiteY7" fmla="*/ 106011 h 428861"/>
                <a:gd name="connsiteX8" fmla="*/ 228767 w 319959"/>
                <a:gd name="connsiteY8" fmla="*/ 73967 h 428861"/>
                <a:gd name="connsiteX9" fmla="*/ 132393 w 319959"/>
                <a:gd name="connsiteY9" fmla="*/ 113721 h 428861"/>
                <a:gd name="connsiteX10" fmla="*/ 94807 w 319959"/>
                <a:gd name="connsiteY10" fmla="*/ 217924 h 428861"/>
                <a:gd name="connsiteX11" fmla="*/ 130225 w 319959"/>
                <a:gd name="connsiteY11" fmla="*/ 318273 h 428861"/>
                <a:gd name="connsiteX12" fmla="*/ 225273 w 319959"/>
                <a:gd name="connsiteY12" fmla="*/ 355016 h 428861"/>
                <a:gd name="connsiteX13" fmla="*/ 319719 w 319959"/>
                <a:gd name="connsiteY13" fmla="*/ 319358 h 428861"/>
                <a:gd name="connsiteX14" fmla="*/ 319719 w 319959"/>
                <a:gd name="connsiteY14" fmla="*/ 400432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9959" h="428861">
                  <a:moveTo>
                    <a:pt x="319598" y="400432"/>
                  </a:moveTo>
                  <a:cubicBezTo>
                    <a:pt x="286832" y="419345"/>
                    <a:pt x="248041" y="428862"/>
                    <a:pt x="203227" y="428862"/>
                  </a:cubicBezTo>
                  <a:cubicBezTo>
                    <a:pt x="142392" y="428862"/>
                    <a:pt x="93362" y="409828"/>
                    <a:pt x="56017" y="371881"/>
                  </a:cubicBezTo>
                  <a:cubicBezTo>
                    <a:pt x="18672" y="333934"/>
                    <a:pt x="0" y="284663"/>
                    <a:pt x="0" y="224068"/>
                  </a:cubicBezTo>
                  <a:cubicBezTo>
                    <a:pt x="0" y="156607"/>
                    <a:pt x="20118" y="102397"/>
                    <a:pt x="60233" y="61438"/>
                  </a:cubicBezTo>
                  <a:cubicBezTo>
                    <a:pt x="100349" y="20479"/>
                    <a:pt x="154077" y="0"/>
                    <a:pt x="221177" y="0"/>
                  </a:cubicBezTo>
                  <a:cubicBezTo>
                    <a:pt x="258522" y="0"/>
                    <a:pt x="291409" y="6505"/>
                    <a:pt x="319960" y="19636"/>
                  </a:cubicBezTo>
                  <a:lnTo>
                    <a:pt x="319960" y="106011"/>
                  </a:lnTo>
                  <a:cubicBezTo>
                    <a:pt x="291409" y="84688"/>
                    <a:pt x="261052" y="73967"/>
                    <a:pt x="228767" y="73967"/>
                  </a:cubicBezTo>
                  <a:cubicBezTo>
                    <a:pt x="189615" y="73967"/>
                    <a:pt x="157450" y="87218"/>
                    <a:pt x="132393" y="113721"/>
                  </a:cubicBezTo>
                  <a:cubicBezTo>
                    <a:pt x="107336" y="140223"/>
                    <a:pt x="94807" y="175038"/>
                    <a:pt x="94807" y="217924"/>
                  </a:cubicBezTo>
                  <a:cubicBezTo>
                    <a:pt x="94807" y="260329"/>
                    <a:pt x="106613" y="293819"/>
                    <a:pt x="130225" y="318273"/>
                  </a:cubicBezTo>
                  <a:cubicBezTo>
                    <a:pt x="153836" y="342849"/>
                    <a:pt x="185519" y="355016"/>
                    <a:pt x="225273" y="355016"/>
                  </a:cubicBezTo>
                  <a:cubicBezTo>
                    <a:pt x="258642" y="355016"/>
                    <a:pt x="290084" y="343210"/>
                    <a:pt x="319719" y="319358"/>
                  </a:cubicBezTo>
                  <a:lnTo>
                    <a:pt x="319719" y="400432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42DEA2-F06C-7D8F-1991-3247239BC659}"/>
                </a:ext>
              </a:extLst>
            </p:cNvPr>
            <p:cNvSpPr/>
            <p:nvPr/>
          </p:nvSpPr>
          <p:spPr>
            <a:xfrm>
              <a:off x="1860062" y="2910048"/>
              <a:ext cx="237560" cy="416694"/>
            </a:xfrm>
            <a:custGeom>
              <a:avLst/>
              <a:gdLst>
                <a:gd name="connsiteX0" fmla="*/ 237561 w 237560"/>
                <a:gd name="connsiteY0" fmla="*/ 95530 h 416694"/>
                <a:gd name="connsiteX1" fmla="*/ 189133 w 237560"/>
                <a:gd name="connsiteY1" fmla="*/ 82279 h 416694"/>
                <a:gd name="connsiteX2" fmla="*/ 120346 w 237560"/>
                <a:gd name="connsiteY2" fmla="*/ 119503 h 416694"/>
                <a:gd name="connsiteX3" fmla="*/ 92759 w 237560"/>
                <a:gd name="connsiteY3" fmla="*/ 220695 h 416694"/>
                <a:gd name="connsiteX4" fmla="*/ 92759 w 237560"/>
                <a:gd name="connsiteY4" fmla="*/ 416695 h 416694"/>
                <a:gd name="connsiteX5" fmla="*/ 0 w 237560"/>
                <a:gd name="connsiteY5" fmla="*/ 416695 h 416694"/>
                <a:gd name="connsiteX6" fmla="*/ 0 w 237560"/>
                <a:gd name="connsiteY6" fmla="*/ 7108 h 416694"/>
                <a:gd name="connsiteX7" fmla="*/ 92759 w 237560"/>
                <a:gd name="connsiteY7" fmla="*/ 7108 h 416694"/>
                <a:gd name="connsiteX8" fmla="*/ 92759 w 237560"/>
                <a:gd name="connsiteY8" fmla="*/ 91555 h 416694"/>
                <a:gd name="connsiteX9" fmla="*/ 94326 w 237560"/>
                <a:gd name="connsiteY9" fmla="*/ 91555 h 416694"/>
                <a:gd name="connsiteX10" fmla="*/ 136127 w 237560"/>
                <a:gd name="connsiteY10" fmla="*/ 24214 h 416694"/>
                <a:gd name="connsiteX11" fmla="*/ 199132 w 237560"/>
                <a:gd name="connsiteY11" fmla="*/ 0 h 416694"/>
                <a:gd name="connsiteX12" fmla="*/ 237561 w 237560"/>
                <a:gd name="connsiteY12" fmla="*/ 7589 h 416694"/>
                <a:gd name="connsiteX13" fmla="*/ 237561 w 237560"/>
                <a:gd name="connsiteY13" fmla="*/ 95530 h 4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60" h="416694">
                  <a:moveTo>
                    <a:pt x="237561" y="95530"/>
                  </a:moveTo>
                  <a:cubicBezTo>
                    <a:pt x="226357" y="86736"/>
                    <a:pt x="210215" y="82279"/>
                    <a:pt x="189133" y="82279"/>
                  </a:cubicBezTo>
                  <a:cubicBezTo>
                    <a:pt x="161666" y="82279"/>
                    <a:pt x="138778" y="94687"/>
                    <a:pt x="120346" y="119503"/>
                  </a:cubicBezTo>
                  <a:cubicBezTo>
                    <a:pt x="101915" y="144319"/>
                    <a:pt x="92759" y="178050"/>
                    <a:pt x="92759" y="220695"/>
                  </a:cubicBezTo>
                  <a:lnTo>
                    <a:pt x="92759" y="416695"/>
                  </a:lnTo>
                  <a:lnTo>
                    <a:pt x="0" y="416695"/>
                  </a:lnTo>
                  <a:lnTo>
                    <a:pt x="0" y="7108"/>
                  </a:lnTo>
                  <a:lnTo>
                    <a:pt x="92759" y="7108"/>
                  </a:lnTo>
                  <a:lnTo>
                    <a:pt x="92759" y="91555"/>
                  </a:lnTo>
                  <a:lnTo>
                    <a:pt x="94326" y="91555"/>
                  </a:lnTo>
                  <a:cubicBezTo>
                    <a:pt x="103361" y="62763"/>
                    <a:pt x="117335" y="40356"/>
                    <a:pt x="136127" y="24214"/>
                  </a:cubicBezTo>
                  <a:cubicBezTo>
                    <a:pt x="154920" y="8071"/>
                    <a:pt x="175881" y="0"/>
                    <a:pt x="199132" y="0"/>
                  </a:cubicBezTo>
                  <a:cubicBezTo>
                    <a:pt x="215877" y="0"/>
                    <a:pt x="228766" y="2530"/>
                    <a:pt x="237561" y="7589"/>
                  </a:cubicBezTo>
                  <a:lnTo>
                    <a:pt x="237561" y="955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B5BBBA-E482-0316-5063-BC87E26F842D}"/>
                </a:ext>
              </a:extLst>
            </p:cNvPr>
            <p:cNvSpPr/>
            <p:nvPr/>
          </p:nvSpPr>
          <p:spPr>
            <a:xfrm>
              <a:off x="2113765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19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8 w 421272"/>
                <a:gd name="connsiteY7" fmla="*/ 369713 h 428620"/>
                <a:gd name="connsiteX8" fmla="*/ 208046 w 421272"/>
                <a:gd name="connsiteY8" fmla="*/ 428621 h 428620"/>
                <a:gd name="connsiteX9" fmla="*/ 212503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3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19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3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8" y="369713"/>
                  </a:cubicBezTo>
                  <a:cubicBezTo>
                    <a:pt x="324899" y="408985"/>
                    <a:pt x="273219" y="428621"/>
                    <a:pt x="208046" y="428621"/>
                  </a:cubicBezTo>
                  <a:close/>
                  <a:moveTo>
                    <a:pt x="212503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6" y="294421"/>
                    <a:pt x="326224" y="259847"/>
                    <a:pt x="326224" y="215033"/>
                  </a:cubicBezTo>
                  <a:cubicBezTo>
                    <a:pt x="326224" y="169979"/>
                    <a:pt x="316466" y="135164"/>
                    <a:pt x="296830" y="110589"/>
                  </a:cubicBezTo>
                  <a:cubicBezTo>
                    <a:pt x="277074" y="86134"/>
                    <a:pt x="249005" y="73846"/>
                    <a:pt x="212503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F5784C-6467-CFC5-E02D-47B7CD402849}"/>
                </a:ext>
              </a:extLst>
            </p:cNvPr>
            <p:cNvSpPr/>
            <p:nvPr/>
          </p:nvSpPr>
          <p:spPr>
            <a:xfrm>
              <a:off x="2579249" y="2907519"/>
              <a:ext cx="290686" cy="428861"/>
            </a:xfrm>
            <a:custGeom>
              <a:avLst/>
              <a:gdLst>
                <a:gd name="connsiteX0" fmla="*/ 0 w 290686"/>
                <a:gd name="connsiteY0" fmla="*/ 406455 h 428861"/>
                <a:gd name="connsiteX1" fmla="*/ 0 w 290686"/>
                <a:gd name="connsiteY1" fmla="*/ 320442 h 428861"/>
                <a:gd name="connsiteX2" fmla="*/ 114805 w 290686"/>
                <a:gd name="connsiteY2" fmla="*/ 360075 h 428861"/>
                <a:gd name="connsiteX3" fmla="*/ 198770 w 290686"/>
                <a:gd name="connsiteY3" fmla="*/ 310443 h 428861"/>
                <a:gd name="connsiteX4" fmla="*/ 191542 w 290686"/>
                <a:gd name="connsiteY4" fmla="*/ 286591 h 428861"/>
                <a:gd name="connsiteX5" fmla="*/ 172147 w 290686"/>
                <a:gd name="connsiteY5" fmla="*/ 269243 h 428861"/>
                <a:gd name="connsiteX6" fmla="*/ 143355 w 290686"/>
                <a:gd name="connsiteY6" fmla="*/ 255631 h 428861"/>
                <a:gd name="connsiteX7" fmla="*/ 106372 w 290686"/>
                <a:gd name="connsiteY7" fmla="*/ 242018 h 428861"/>
                <a:gd name="connsiteX8" fmla="*/ 60956 w 290686"/>
                <a:gd name="connsiteY8" fmla="*/ 220816 h 428861"/>
                <a:gd name="connsiteX9" fmla="*/ 27346 w 290686"/>
                <a:gd name="connsiteY9" fmla="*/ 195397 h 428861"/>
                <a:gd name="connsiteX10" fmla="*/ 7107 w 290686"/>
                <a:gd name="connsiteY10" fmla="*/ 163233 h 428861"/>
                <a:gd name="connsiteX11" fmla="*/ 361 w 290686"/>
                <a:gd name="connsiteY11" fmla="*/ 121190 h 428861"/>
                <a:gd name="connsiteX12" fmla="*/ 14336 w 290686"/>
                <a:gd name="connsiteY12" fmla="*/ 69027 h 428861"/>
                <a:gd name="connsiteX13" fmla="*/ 51921 w 290686"/>
                <a:gd name="connsiteY13" fmla="*/ 31080 h 428861"/>
                <a:gd name="connsiteX14" fmla="*/ 105529 w 290686"/>
                <a:gd name="connsiteY14" fmla="*/ 7830 h 428861"/>
                <a:gd name="connsiteX15" fmla="*/ 167569 w 290686"/>
                <a:gd name="connsiteY15" fmla="*/ 0 h 428861"/>
                <a:gd name="connsiteX16" fmla="*/ 269123 w 290686"/>
                <a:gd name="connsiteY16" fmla="*/ 17227 h 428861"/>
                <a:gd name="connsiteX17" fmla="*/ 269123 w 290686"/>
                <a:gd name="connsiteY17" fmla="*/ 98421 h 428861"/>
                <a:gd name="connsiteX18" fmla="*/ 169979 w 290686"/>
                <a:gd name="connsiteY18" fmla="*/ 68787 h 428861"/>
                <a:gd name="connsiteX19" fmla="*/ 138175 w 290686"/>
                <a:gd name="connsiteY19" fmla="*/ 72401 h 428861"/>
                <a:gd name="connsiteX20" fmla="*/ 113962 w 290686"/>
                <a:gd name="connsiteY20" fmla="*/ 82399 h 428861"/>
                <a:gd name="connsiteX21" fmla="*/ 98421 w 290686"/>
                <a:gd name="connsiteY21" fmla="*/ 97819 h 428861"/>
                <a:gd name="connsiteX22" fmla="*/ 92880 w 290686"/>
                <a:gd name="connsiteY22" fmla="*/ 117576 h 428861"/>
                <a:gd name="connsiteX23" fmla="*/ 98421 w 290686"/>
                <a:gd name="connsiteY23" fmla="*/ 139982 h 428861"/>
                <a:gd name="connsiteX24" fmla="*/ 115046 w 290686"/>
                <a:gd name="connsiteY24" fmla="*/ 156125 h 428861"/>
                <a:gd name="connsiteX25" fmla="*/ 141428 w 290686"/>
                <a:gd name="connsiteY25" fmla="*/ 168895 h 428861"/>
                <a:gd name="connsiteX26" fmla="*/ 176845 w 290686"/>
                <a:gd name="connsiteY26" fmla="*/ 181544 h 428861"/>
                <a:gd name="connsiteX27" fmla="*/ 224189 w 290686"/>
                <a:gd name="connsiteY27" fmla="*/ 203589 h 428861"/>
                <a:gd name="connsiteX28" fmla="*/ 259967 w 290686"/>
                <a:gd name="connsiteY28" fmla="*/ 229007 h 428861"/>
                <a:gd name="connsiteX29" fmla="*/ 282736 w 290686"/>
                <a:gd name="connsiteY29" fmla="*/ 261774 h 428861"/>
                <a:gd name="connsiteX30" fmla="*/ 290687 w 290686"/>
                <a:gd name="connsiteY30" fmla="*/ 305986 h 428861"/>
                <a:gd name="connsiteX31" fmla="*/ 276230 w 290686"/>
                <a:gd name="connsiteY31" fmla="*/ 360437 h 428861"/>
                <a:gd name="connsiteX32" fmla="*/ 237801 w 290686"/>
                <a:gd name="connsiteY32" fmla="*/ 398866 h 428861"/>
                <a:gd name="connsiteX33" fmla="*/ 182387 w 290686"/>
                <a:gd name="connsiteY33" fmla="*/ 421513 h 428861"/>
                <a:gd name="connsiteX34" fmla="*/ 116130 w 290686"/>
                <a:gd name="connsiteY34" fmla="*/ 428862 h 428861"/>
                <a:gd name="connsiteX35" fmla="*/ 0 w 290686"/>
                <a:gd name="connsiteY35" fmla="*/ 406455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0686" h="428861">
                  <a:moveTo>
                    <a:pt x="0" y="406455"/>
                  </a:moveTo>
                  <a:lnTo>
                    <a:pt x="0" y="320442"/>
                  </a:lnTo>
                  <a:cubicBezTo>
                    <a:pt x="34695" y="346824"/>
                    <a:pt x="72882" y="360075"/>
                    <a:pt x="114805" y="360075"/>
                  </a:cubicBezTo>
                  <a:cubicBezTo>
                    <a:pt x="170822" y="360075"/>
                    <a:pt x="198770" y="343571"/>
                    <a:pt x="198770" y="310443"/>
                  </a:cubicBezTo>
                  <a:cubicBezTo>
                    <a:pt x="198770" y="301167"/>
                    <a:pt x="196361" y="293216"/>
                    <a:pt x="191542" y="286591"/>
                  </a:cubicBezTo>
                  <a:cubicBezTo>
                    <a:pt x="186724" y="280085"/>
                    <a:pt x="180218" y="274303"/>
                    <a:pt x="172147" y="269243"/>
                  </a:cubicBezTo>
                  <a:cubicBezTo>
                    <a:pt x="163955" y="264184"/>
                    <a:pt x="154438" y="259606"/>
                    <a:pt x="143355" y="255631"/>
                  </a:cubicBezTo>
                  <a:cubicBezTo>
                    <a:pt x="132273" y="251655"/>
                    <a:pt x="119985" y="247077"/>
                    <a:pt x="106372" y="242018"/>
                  </a:cubicBezTo>
                  <a:cubicBezTo>
                    <a:pt x="89627" y="235392"/>
                    <a:pt x="74448" y="228285"/>
                    <a:pt x="60956" y="220816"/>
                  </a:cubicBezTo>
                  <a:cubicBezTo>
                    <a:pt x="47464" y="213347"/>
                    <a:pt x="36260" y="204914"/>
                    <a:pt x="27346" y="195397"/>
                  </a:cubicBezTo>
                  <a:cubicBezTo>
                    <a:pt x="18431" y="185880"/>
                    <a:pt x="11685" y="175159"/>
                    <a:pt x="7107" y="163233"/>
                  </a:cubicBezTo>
                  <a:cubicBezTo>
                    <a:pt x="2530" y="151186"/>
                    <a:pt x="361" y="137212"/>
                    <a:pt x="361" y="121190"/>
                  </a:cubicBezTo>
                  <a:cubicBezTo>
                    <a:pt x="361" y="101433"/>
                    <a:pt x="5060" y="84086"/>
                    <a:pt x="14336" y="69027"/>
                  </a:cubicBezTo>
                  <a:cubicBezTo>
                    <a:pt x="23611" y="53969"/>
                    <a:pt x="36140" y="41320"/>
                    <a:pt x="51921" y="31080"/>
                  </a:cubicBezTo>
                  <a:cubicBezTo>
                    <a:pt x="67702" y="20841"/>
                    <a:pt x="85531" y="13131"/>
                    <a:pt x="105529" y="7830"/>
                  </a:cubicBezTo>
                  <a:cubicBezTo>
                    <a:pt x="125526" y="2530"/>
                    <a:pt x="146247" y="0"/>
                    <a:pt x="167569" y="0"/>
                  </a:cubicBezTo>
                  <a:cubicBezTo>
                    <a:pt x="205396" y="0"/>
                    <a:pt x="239247" y="5782"/>
                    <a:pt x="269123" y="17227"/>
                  </a:cubicBezTo>
                  <a:lnTo>
                    <a:pt x="269123" y="98421"/>
                  </a:lnTo>
                  <a:cubicBezTo>
                    <a:pt x="240331" y="78665"/>
                    <a:pt x="207203" y="68787"/>
                    <a:pt x="169979" y="68787"/>
                  </a:cubicBezTo>
                  <a:cubicBezTo>
                    <a:pt x="158293" y="68787"/>
                    <a:pt x="147692" y="69991"/>
                    <a:pt x="138175" y="72401"/>
                  </a:cubicBezTo>
                  <a:cubicBezTo>
                    <a:pt x="128658" y="74810"/>
                    <a:pt x="120587" y="78183"/>
                    <a:pt x="113962" y="82399"/>
                  </a:cubicBezTo>
                  <a:cubicBezTo>
                    <a:pt x="107336" y="86616"/>
                    <a:pt x="102035" y="91796"/>
                    <a:pt x="98421" y="97819"/>
                  </a:cubicBezTo>
                  <a:cubicBezTo>
                    <a:pt x="94687" y="103842"/>
                    <a:pt x="92880" y="110468"/>
                    <a:pt x="92880" y="117576"/>
                  </a:cubicBezTo>
                  <a:cubicBezTo>
                    <a:pt x="92880" y="126370"/>
                    <a:pt x="94687" y="133839"/>
                    <a:pt x="98421" y="139982"/>
                  </a:cubicBezTo>
                  <a:cubicBezTo>
                    <a:pt x="102156" y="146126"/>
                    <a:pt x="107697" y="151547"/>
                    <a:pt x="115046" y="156125"/>
                  </a:cubicBezTo>
                  <a:cubicBezTo>
                    <a:pt x="122394" y="160823"/>
                    <a:pt x="131188" y="165040"/>
                    <a:pt x="141428" y="168895"/>
                  </a:cubicBezTo>
                  <a:cubicBezTo>
                    <a:pt x="151668" y="172749"/>
                    <a:pt x="163473" y="176966"/>
                    <a:pt x="176845" y="181544"/>
                  </a:cubicBezTo>
                  <a:cubicBezTo>
                    <a:pt x="194433" y="188772"/>
                    <a:pt x="210215" y="196120"/>
                    <a:pt x="224189" y="203589"/>
                  </a:cubicBezTo>
                  <a:cubicBezTo>
                    <a:pt x="238163" y="211058"/>
                    <a:pt x="250089" y="219491"/>
                    <a:pt x="259967" y="229007"/>
                  </a:cubicBezTo>
                  <a:cubicBezTo>
                    <a:pt x="269846" y="238524"/>
                    <a:pt x="277435" y="249366"/>
                    <a:pt x="282736" y="261774"/>
                  </a:cubicBezTo>
                  <a:cubicBezTo>
                    <a:pt x="288036" y="274182"/>
                    <a:pt x="290687" y="288879"/>
                    <a:pt x="290687" y="305986"/>
                  </a:cubicBezTo>
                  <a:cubicBezTo>
                    <a:pt x="290687" y="326827"/>
                    <a:pt x="285868" y="344897"/>
                    <a:pt x="276230" y="360437"/>
                  </a:cubicBezTo>
                  <a:cubicBezTo>
                    <a:pt x="266593" y="375857"/>
                    <a:pt x="253824" y="388746"/>
                    <a:pt x="237801" y="398866"/>
                  </a:cubicBezTo>
                  <a:cubicBezTo>
                    <a:pt x="221779" y="408985"/>
                    <a:pt x="203348" y="416574"/>
                    <a:pt x="182387" y="421513"/>
                  </a:cubicBezTo>
                  <a:cubicBezTo>
                    <a:pt x="161425" y="426453"/>
                    <a:pt x="139380" y="428862"/>
                    <a:pt x="116130" y="428862"/>
                  </a:cubicBezTo>
                  <a:cubicBezTo>
                    <a:pt x="71678" y="428862"/>
                    <a:pt x="32887" y="421393"/>
                    <a:pt x="0" y="406455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23BD10-6447-B163-F8B9-CAAA9083569F}"/>
                </a:ext>
              </a:extLst>
            </p:cNvPr>
            <p:cNvSpPr/>
            <p:nvPr/>
          </p:nvSpPr>
          <p:spPr>
            <a:xfrm>
              <a:off x="2907039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20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9 w 421272"/>
                <a:gd name="connsiteY7" fmla="*/ 369713 h 428620"/>
                <a:gd name="connsiteX8" fmla="*/ 208046 w 421272"/>
                <a:gd name="connsiteY8" fmla="*/ 428621 h 428620"/>
                <a:gd name="connsiteX9" fmla="*/ 212504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4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20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4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9" y="369713"/>
                  </a:cubicBezTo>
                  <a:cubicBezTo>
                    <a:pt x="324899" y="408985"/>
                    <a:pt x="273098" y="428621"/>
                    <a:pt x="208046" y="428621"/>
                  </a:cubicBezTo>
                  <a:close/>
                  <a:moveTo>
                    <a:pt x="212504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7" y="294421"/>
                    <a:pt x="326224" y="259847"/>
                    <a:pt x="326224" y="215033"/>
                  </a:cubicBezTo>
                  <a:cubicBezTo>
                    <a:pt x="326224" y="169979"/>
                    <a:pt x="316467" y="135164"/>
                    <a:pt x="296830" y="110589"/>
                  </a:cubicBezTo>
                  <a:cubicBezTo>
                    <a:pt x="277074" y="86134"/>
                    <a:pt x="249005" y="73846"/>
                    <a:pt x="212504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3D94ED-8DC7-74D6-930D-8D8AC4CFA368}"/>
                </a:ext>
              </a:extLst>
            </p:cNvPr>
            <p:cNvSpPr/>
            <p:nvPr/>
          </p:nvSpPr>
          <p:spPr>
            <a:xfrm>
              <a:off x="3337346" y="2711278"/>
              <a:ext cx="272857" cy="615465"/>
            </a:xfrm>
            <a:custGeom>
              <a:avLst/>
              <a:gdLst>
                <a:gd name="connsiteX0" fmla="*/ 272737 w 272857"/>
                <a:gd name="connsiteY0" fmla="*/ 84688 h 615465"/>
                <a:gd name="connsiteX1" fmla="*/ 229971 w 272857"/>
                <a:gd name="connsiteY1" fmla="*/ 73846 h 615465"/>
                <a:gd name="connsiteX2" fmla="*/ 162389 w 272857"/>
                <a:gd name="connsiteY2" fmla="*/ 150222 h 615465"/>
                <a:gd name="connsiteX3" fmla="*/ 162389 w 272857"/>
                <a:gd name="connsiteY3" fmla="*/ 205878 h 615465"/>
                <a:gd name="connsiteX4" fmla="*/ 257558 w 272857"/>
                <a:gd name="connsiteY4" fmla="*/ 205878 h 615465"/>
                <a:gd name="connsiteX5" fmla="*/ 257558 w 272857"/>
                <a:gd name="connsiteY5" fmla="*/ 278640 h 615465"/>
                <a:gd name="connsiteX6" fmla="*/ 162751 w 272857"/>
                <a:gd name="connsiteY6" fmla="*/ 278640 h 615465"/>
                <a:gd name="connsiteX7" fmla="*/ 162751 w 272857"/>
                <a:gd name="connsiteY7" fmla="*/ 615465 h 615465"/>
                <a:gd name="connsiteX8" fmla="*/ 69991 w 272857"/>
                <a:gd name="connsiteY8" fmla="*/ 615465 h 615465"/>
                <a:gd name="connsiteX9" fmla="*/ 69991 w 272857"/>
                <a:gd name="connsiteY9" fmla="*/ 278760 h 615465"/>
                <a:gd name="connsiteX10" fmla="*/ 0 w 272857"/>
                <a:gd name="connsiteY10" fmla="*/ 278760 h 615465"/>
                <a:gd name="connsiteX11" fmla="*/ 0 w 272857"/>
                <a:gd name="connsiteY11" fmla="*/ 205998 h 615465"/>
                <a:gd name="connsiteX12" fmla="*/ 69991 w 272857"/>
                <a:gd name="connsiteY12" fmla="*/ 205998 h 615465"/>
                <a:gd name="connsiteX13" fmla="*/ 69991 w 272857"/>
                <a:gd name="connsiteY13" fmla="*/ 139501 h 615465"/>
                <a:gd name="connsiteX14" fmla="*/ 112396 w 272857"/>
                <a:gd name="connsiteY14" fmla="*/ 37345 h 615465"/>
                <a:gd name="connsiteX15" fmla="*/ 218406 w 272857"/>
                <a:gd name="connsiteY15" fmla="*/ 0 h 615465"/>
                <a:gd name="connsiteX16" fmla="*/ 272857 w 272857"/>
                <a:gd name="connsiteY16" fmla="*/ 7589 h 615465"/>
                <a:gd name="connsiteX17" fmla="*/ 272857 w 272857"/>
                <a:gd name="connsiteY17" fmla="*/ 84688 h 61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857" h="615465">
                  <a:moveTo>
                    <a:pt x="272737" y="84688"/>
                  </a:moveTo>
                  <a:cubicBezTo>
                    <a:pt x="260208" y="77460"/>
                    <a:pt x="245993" y="73846"/>
                    <a:pt x="229971" y="73846"/>
                  </a:cubicBezTo>
                  <a:cubicBezTo>
                    <a:pt x="184917" y="73846"/>
                    <a:pt x="162389" y="99265"/>
                    <a:pt x="162389" y="150222"/>
                  </a:cubicBezTo>
                  <a:lnTo>
                    <a:pt x="162389" y="205878"/>
                  </a:lnTo>
                  <a:lnTo>
                    <a:pt x="257558" y="205878"/>
                  </a:lnTo>
                  <a:lnTo>
                    <a:pt x="257558" y="278640"/>
                  </a:lnTo>
                  <a:lnTo>
                    <a:pt x="162751" y="278640"/>
                  </a:lnTo>
                  <a:lnTo>
                    <a:pt x="162751" y="615465"/>
                  </a:lnTo>
                  <a:lnTo>
                    <a:pt x="69991" y="615465"/>
                  </a:lnTo>
                  <a:lnTo>
                    <a:pt x="69991" y="278760"/>
                  </a:lnTo>
                  <a:lnTo>
                    <a:pt x="0" y="278760"/>
                  </a:lnTo>
                  <a:lnTo>
                    <a:pt x="0" y="205998"/>
                  </a:lnTo>
                  <a:lnTo>
                    <a:pt x="69991" y="205998"/>
                  </a:lnTo>
                  <a:lnTo>
                    <a:pt x="69991" y="139501"/>
                  </a:lnTo>
                  <a:cubicBezTo>
                    <a:pt x="69991" y="96253"/>
                    <a:pt x="84086" y="62281"/>
                    <a:pt x="112396" y="37345"/>
                  </a:cubicBezTo>
                  <a:cubicBezTo>
                    <a:pt x="140705" y="12408"/>
                    <a:pt x="176002" y="0"/>
                    <a:pt x="218406" y="0"/>
                  </a:cubicBezTo>
                  <a:cubicBezTo>
                    <a:pt x="241295" y="0"/>
                    <a:pt x="259486" y="2530"/>
                    <a:pt x="272857" y="7589"/>
                  </a:cubicBezTo>
                  <a:lnTo>
                    <a:pt x="272857" y="84688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3CED5F-843F-4C67-1B53-45DC8A5D2EC2}"/>
                </a:ext>
              </a:extLst>
            </p:cNvPr>
            <p:cNvSpPr/>
            <p:nvPr/>
          </p:nvSpPr>
          <p:spPr>
            <a:xfrm>
              <a:off x="3575871" y="2796087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2 h 539932"/>
                <a:gd name="connsiteX4" fmla="*/ 0 w 259244"/>
                <a:gd name="connsiteY4" fmla="*/ 193952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4 w 259244"/>
                <a:gd name="connsiteY8" fmla="*/ 0 h 539932"/>
                <a:gd name="connsiteX9" fmla="*/ 161184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2 h 539932"/>
                <a:gd name="connsiteX12" fmla="*/ 161184 w 259244"/>
                <a:gd name="connsiteY12" fmla="*/ 193952 h 539932"/>
                <a:gd name="connsiteX13" fmla="*/ 161184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4 w 259244"/>
                <a:gd name="connsiteY16" fmla="*/ 452714 h 539932"/>
                <a:gd name="connsiteX17" fmla="*/ 259244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2"/>
                  </a:lnTo>
                  <a:lnTo>
                    <a:pt x="0" y="193952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4" y="0"/>
                  </a:lnTo>
                  <a:lnTo>
                    <a:pt x="161184" y="121190"/>
                  </a:lnTo>
                  <a:lnTo>
                    <a:pt x="259124" y="121190"/>
                  </a:lnTo>
                  <a:lnTo>
                    <a:pt x="259124" y="193952"/>
                  </a:lnTo>
                  <a:lnTo>
                    <a:pt x="161184" y="193952"/>
                  </a:lnTo>
                  <a:lnTo>
                    <a:pt x="161184" y="398745"/>
                  </a:lnTo>
                  <a:cubicBezTo>
                    <a:pt x="161184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7" y="466327"/>
                    <a:pt x="247680" y="461749"/>
                    <a:pt x="259244" y="452714"/>
                  </a:cubicBezTo>
                  <a:lnTo>
                    <a:pt x="259244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49059D-900A-C605-84CC-80AEAEEC736F}"/>
                </a:ext>
              </a:extLst>
            </p:cNvPr>
            <p:cNvSpPr/>
            <p:nvPr/>
          </p:nvSpPr>
          <p:spPr>
            <a:xfrm>
              <a:off x="587450" y="3572375"/>
              <a:ext cx="97939" cy="573663"/>
            </a:xfrm>
            <a:custGeom>
              <a:avLst/>
              <a:gdLst>
                <a:gd name="connsiteX0" fmla="*/ 97940 w 97939"/>
                <a:gd name="connsiteY0" fmla="*/ 573663 h 573663"/>
                <a:gd name="connsiteX1" fmla="*/ 0 w 97939"/>
                <a:gd name="connsiteY1" fmla="*/ 573663 h 573663"/>
                <a:gd name="connsiteX2" fmla="*/ 0 w 97939"/>
                <a:gd name="connsiteY2" fmla="*/ 0 h 573663"/>
                <a:gd name="connsiteX3" fmla="*/ 97940 w 97939"/>
                <a:gd name="connsiteY3" fmla="*/ 0 h 573663"/>
                <a:gd name="connsiteX4" fmla="*/ 97940 w 97939"/>
                <a:gd name="connsiteY4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39" h="573663">
                  <a:moveTo>
                    <a:pt x="97940" y="573663"/>
                  </a:moveTo>
                  <a:lnTo>
                    <a:pt x="0" y="573663"/>
                  </a:lnTo>
                  <a:lnTo>
                    <a:pt x="0" y="0"/>
                  </a:lnTo>
                  <a:lnTo>
                    <a:pt x="97940" y="0"/>
                  </a:lnTo>
                  <a:lnTo>
                    <a:pt x="97940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EDBAF49-C1FC-BBC1-E698-E893439F6358}"/>
                </a:ext>
              </a:extLst>
            </p:cNvPr>
            <p:cNvSpPr/>
            <p:nvPr/>
          </p:nvSpPr>
          <p:spPr>
            <a:xfrm>
              <a:off x="765139" y="3726934"/>
              <a:ext cx="399227" cy="611851"/>
            </a:xfrm>
            <a:custGeom>
              <a:avLst/>
              <a:gdLst>
                <a:gd name="connsiteX0" fmla="*/ 399227 w 399227"/>
                <a:gd name="connsiteY0" fmla="*/ 386217 h 611851"/>
                <a:gd name="connsiteX1" fmla="*/ 172388 w 399227"/>
                <a:gd name="connsiteY1" fmla="*/ 611851 h 611851"/>
                <a:gd name="connsiteX2" fmla="*/ 32767 w 399227"/>
                <a:gd name="connsiteY2" fmla="*/ 585107 h 611851"/>
                <a:gd name="connsiteX3" fmla="*/ 32767 w 399227"/>
                <a:gd name="connsiteY3" fmla="*/ 500299 h 611851"/>
                <a:gd name="connsiteX4" fmla="*/ 160341 w 399227"/>
                <a:gd name="connsiteY4" fmla="*/ 538728 h 611851"/>
                <a:gd name="connsiteX5" fmla="*/ 306347 w 399227"/>
                <a:gd name="connsiteY5" fmla="*/ 395131 h 611851"/>
                <a:gd name="connsiteX6" fmla="*/ 306347 w 399227"/>
                <a:gd name="connsiteY6" fmla="*/ 350318 h 611851"/>
                <a:gd name="connsiteX7" fmla="*/ 304781 w 399227"/>
                <a:gd name="connsiteY7" fmla="*/ 350318 h 611851"/>
                <a:gd name="connsiteX8" fmla="*/ 166365 w 399227"/>
                <a:gd name="connsiteY8" fmla="*/ 428742 h 611851"/>
                <a:gd name="connsiteX9" fmla="*/ 45777 w 399227"/>
                <a:gd name="connsiteY9" fmla="*/ 374170 h 611851"/>
                <a:gd name="connsiteX10" fmla="*/ 0 w 399227"/>
                <a:gd name="connsiteY10" fmla="*/ 227562 h 611851"/>
                <a:gd name="connsiteX11" fmla="*/ 49150 w 399227"/>
                <a:gd name="connsiteY11" fmla="*/ 61559 h 611851"/>
                <a:gd name="connsiteX12" fmla="*/ 184314 w 399227"/>
                <a:gd name="connsiteY12" fmla="*/ 0 h 611851"/>
                <a:gd name="connsiteX13" fmla="*/ 304661 w 399227"/>
                <a:gd name="connsiteY13" fmla="*/ 66377 h 611851"/>
                <a:gd name="connsiteX14" fmla="*/ 306227 w 399227"/>
                <a:gd name="connsiteY14" fmla="*/ 66377 h 611851"/>
                <a:gd name="connsiteX15" fmla="*/ 306227 w 399227"/>
                <a:gd name="connsiteY15" fmla="*/ 9637 h 611851"/>
                <a:gd name="connsiteX16" fmla="*/ 398986 w 399227"/>
                <a:gd name="connsiteY16" fmla="*/ 9637 h 611851"/>
                <a:gd name="connsiteX17" fmla="*/ 398986 w 399227"/>
                <a:gd name="connsiteY17" fmla="*/ 386217 h 611851"/>
                <a:gd name="connsiteX18" fmla="*/ 307311 w 399227"/>
                <a:gd name="connsiteY18" fmla="*/ 231417 h 611851"/>
                <a:gd name="connsiteX19" fmla="*/ 307311 w 399227"/>
                <a:gd name="connsiteY19" fmla="*/ 178171 h 611851"/>
                <a:gd name="connsiteX20" fmla="*/ 278760 w 399227"/>
                <a:gd name="connsiteY20" fmla="*/ 104324 h 611851"/>
                <a:gd name="connsiteX21" fmla="*/ 207323 w 399227"/>
                <a:gd name="connsiteY21" fmla="*/ 73726 h 611851"/>
                <a:gd name="connsiteX22" fmla="*/ 124683 w 399227"/>
                <a:gd name="connsiteY22" fmla="*/ 112757 h 611851"/>
                <a:gd name="connsiteX23" fmla="*/ 94928 w 399227"/>
                <a:gd name="connsiteY23" fmla="*/ 221779 h 611851"/>
                <a:gd name="connsiteX24" fmla="*/ 123479 w 399227"/>
                <a:gd name="connsiteY24" fmla="*/ 318394 h 611851"/>
                <a:gd name="connsiteX25" fmla="*/ 199252 w 399227"/>
                <a:gd name="connsiteY25" fmla="*/ 354534 h 611851"/>
                <a:gd name="connsiteX26" fmla="*/ 277194 w 399227"/>
                <a:gd name="connsiteY26" fmla="*/ 319960 h 611851"/>
                <a:gd name="connsiteX27" fmla="*/ 307311 w 399227"/>
                <a:gd name="connsiteY27" fmla="*/ 231417 h 61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99227" h="611851">
                  <a:moveTo>
                    <a:pt x="399227" y="386217"/>
                  </a:moveTo>
                  <a:cubicBezTo>
                    <a:pt x="399227" y="536559"/>
                    <a:pt x="323574" y="611851"/>
                    <a:pt x="172388" y="611851"/>
                  </a:cubicBezTo>
                  <a:cubicBezTo>
                    <a:pt x="119021" y="611851"/>
                    <a:pt x="72521" y="602937"/>
                    <a:pt x="32767" y="585107"/>
                  </a:cubicBezTo>
                  <a:lnTo>
                    <a:pt x="32767" y="500299"/>
                  </a:lnTo>
                  <a:cubicBezTo>
                    <a:pt x="77581" y="525838"/>
                    <a:pt x="120105" y="538728"/>
                    <a:pt x="160341" y="538728"/>
                  </a:cubicBezTo>
                  <a:cubicBezTo>
                    <a:pt x="257679" y="538728"/>
                    <a:pt x="306347" y="490902"/>
                    <a:pt x="306347" y="395131"/>
                  </a:cubicBezTo>
                  <a:lnTo>
                    <a:pt x="306347" y="350318"/>
                  </a:lnTo>
                  <a:lnTo>
                    <a:pt x="304781" y="350318"/>
                  </a:lnTo>
                  <a:cubicBezTo>
                    <a:pt x="274062" y="402600"/>
                    <a:pt x="227923" y="428742"/>
                    <a:pt x="166365" y="428742"/>
                  </a:cubicBezTo>
                  <a:cubicBezTo>
                    <a:pt x="116491" y="428742"/>
                    <a:pt x="76256" y="410551"/>
                    <a:pt x="45777" y="374170"/>
                  </a:cubicBezTo>
                  <a:cubicBezTo>
                    <a:pt x="15299" y="337789"/>
                    <a:pt x="0" y="288880"/>
                    <a:pt x="0" y="227562"/>
                  </a:cubicBezTo>
                  <a:cubicBezTo>
                    <a:pt x="0" y="157932"/>
                    <a:pt x="16383" y="102638"/>
                    <a:pt x="49150" y="61559"/>
                  </a:cubicBezTo>
                  <a:cubicBezTo>
                    <a:pt x="81917" y="20480"/>
                    <a:pt x="126972" y="0"/>
                    <a:pt x="184314" y="0"/>
                  </a:cubicBezTo>
                  <a:cubicBezTo>
                    <a:pt x="238404" y="0"/>
                    <a:pt x="278519" y="22166"/>
                    <a:pt x="304661" y="66377"/>
                  </a:cubicBezTo>
                  <a:lnTo>
                    <a:pt x="306227" y="66377"/>
                  </a:lnTo>
                  <a:lnTo>
                    <a:pt x="306227" y="9637"/>
                  </a:lnTo>
                  <a:lnTo>
                    <a:pt x="398986" y="9637"/>
                  </a:lnTo>
                  <a:lnTo>
                    <a:pt x="398986" y="386217"/>
                  </a:lnTo>
                  <a:close/>
                  <a:moveTo>
                    <a:pt x="307311" y="231417"/>
                  </a:moveTo>
                  <a:lnTo>
                    <a:pt x="307311" y="178171"/>
                  </a:lnTo>
                  <a:cubicBezTo>
                    <a:pt x="307311" y="149379"/>
                    <a:pt x="297794" y="124804"/>
                    <a:pt x="278760" y="104324"/>
                  </a:cubicBezTo>
                  <a:cubicBezTo>
                    <a:pt x="259727" y="83965"/>
                    <a:pt x="235874" y="73726"/>
                    <a:pt x="207323" y="73726"/>
                  </a:cubicBezTo>
                  <a:cubicBezTo>
                    <a:pt x="172147" y="73726"/>
                    <a:pt x="144560" y="86736"/>
                    <a:pt x="124683" y="112757"/>
                  </a:cubicBezTo>
                  <a:cubicBezTo>
                    <a:pt x="104806" y="138778"/>
                    <a:pt x="94928" y="175038"/>
                    <a:pt x="94928" y="221779"/>
                  </a:cubicBezTo>
                  <a:cubicBezTo>
                    <a:pt x="94928" y="262015"/>
                    <a:pt x="104445" y="294301"/>
                    <a:pt x="123479" y="318394"/>
                  </a:cubicBezTo>
                  <a:cubicBezTo>
                    <a:pt x="142512" y="342487"/>
                    <a:pt x="167810" y="354534"/>
                    <a:pt x="199252" y="354534"/>
                  </a:cubicBezTo>
                  <a:cubicBezTo>
                    <a:pt x="231296" y="354534"/>
                    <a:pt x="257197" y="342969"/>
                    <a:pt x="277194" y="319960"/>
                  </a:cubicBezTo>
                  <a:cubicBezTo>
                    <a:pt x="297192" y="296951"/>
                    <a:pt x="307311" y="267437"/>
                    <a:pt x="307311" y="231417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BD53C2-64A0-AD8D-840B-AFF8A437AD4B}"/>
                </a:ext>
              </a:extLst>
            </p:cNvPr>
            <p:cNvSpPr/>
            <p:nvPr/>
          </p:nvSpPr>
          <p:spPr>
            <a:xfrm>
              <a:off x="1260619" y="3726813"/>
              <a:ext cx="364773" cy="419224"/>
            </a:xfrm>
            <a:custGeom>
              <a:avLst/>
              <a:gdLst>
                <a:gd name="connsiteX0" fmla="*/ 364773 w 364773"/>
                <a:gd name="connsiteY0" fmla="*/ 419225 h 419224"/>
                <a:gd name="connsiteX1" fmla="*/ 272014 w 364773"/>
                <a:gd name="connsiteY1" fmla="*/ 419225 h 419224"/>
                <a:gd name="connsiteX2" fmla="*/ 272014 w 364773"/>
                <a:gd name="connsiteY2" fmla="*/ 188410 h 419224"/>
                <a:gd name="connsiteX3" fmla="*/ 190819 w 364773"/>
                <a:gd name="connsiteY3" fmla="*/ 73605 h 419224"/>
                <a:gd name="connsiteX4" fmla="*/ 120828 w 364773"/>
                <a:gd name="connsiteY4" fmla="*/ 105408 h 419224"/>
                <a:gd name="connsiteX5" fmla="*/ 93241 w 364773"/>
                <a:gd name="connsiteY5" fmla="*/ 185639 h 419224"/>
                <a:gd name="connsiteX6" fmla="*/ 93241 w 364773"/>
                <a:gd name="connsiteY6" fmla="*/ 419225 h 419224"/>
                <a:gd name="connsiteX7" fmla="*/ 0 w 364773"/>
                <a:gd name="connsiteY7" fmla="*/ 419225 h 419224"/>
                <a:gd name="connsiteX8" fmla="*/ 0 w 364773"/>
                <a:gd name="connsiteY8" fmla="*/ 9637 h 419224"/>
                <a:gd name="connsiteX9" fmla="*/ 93241 w 364773"/>
                <a:gd name="connsiteY9" fmla="*/ 9637 h 419224"/>
                <a:gd name="connsiteX10" fmla="*/ 93241 w 364773"/>
                <a:gd name="connsiteY10" fmla="*/ 77581 h 419224"/>
                <a:gd name="connsiteX11" fmla="*/ 94807 w 364773"/>
                <a:gd name="connsiteY11" fmla="*/ 77581 h 419224"/>
                <a:gd name="connsiteX12" fmla="*/ 227562 w 364773"/>
                <a:gd name="connsiteY12" fmla="*/ 0 h 419224"/>
                <a:gd name="connsiteX13" fmla="*/ 329597 w 364773"/>
                <a:gd name="connsiteY13" fmla="*/ 43368 h 419224"/>
                <a:gd name="connsiteX14" fmla="*/ 364773 w 364773"/>
                <a:gd name="connsiteY14" fmla="*/ 168774 h 419224"/>
                <a:gd name="connsiteX15" fmla="*/ 364773 w 364773"/>
                <a:gd name="connsiteY15" fmla="*/ 419225 h 41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4773" h="419224">
                  <a:moveTo>
                    <a:pt x="364773" y="419225"/>
                  </a:moveTo>
                  <a:lnTo>
                    <a:pt x="272014" y="419225"/>
                  </a:lnTo>
                  <a:lnTo>
                    <a:pt x="272014" y="188410"/>
                  </a:lnTo>
                  <a:cubicBezTo>
                    <a:pt x="272014" y="111914"/>
                    <a:pt x="244909" y="73605"/>
                    <a:pt x="190819" y="73605"/>
                  </a:cubicBezTo>
                  <a:cubicBezTo>
                    <a:pt x="162510" y="73605"/>
                    <a:pt x="139260" y="84206"/>
                    <a:pt x="120828" y="105408"/>
                  </a:cubicBezTo>
                  <a:cubicBezTo>
                    <a:pt x="102397" y="126611"/>
                    <a:pt x="93241" y="153354"/>
                    <a:pt x="93241" y="185639"/>
                  </a:cubicBezTo>
                  <a:lnTo>
                    <a:pt x="93241" y="419225"/>
                  </a:lnTo>
                  <a:lnTo>
                    <a:pt x="0" y="419225"/>
                  </a:lnTo>
                  <a:lnTo>
                    <a:pt x="0" y="9637"/>
                  </a:lnTo>
                  <a:lnTo>
                    <a:pt x="93241" y="9637"/>
                  </a:lnTo>
                  <a:lnTo>
                    <a:pt x="93241" y="77581"/>
                  </a:lnTo>
                  <a:lnTo>
                    <a:pt x="94807" y="77581"/>
                  </a:lnTo>
                  <a:cubicBezTo>
                    <a:pt x="125526" y="25900"/>
                    <a:pt x="169738" y="0"/>
                    <a:pt x="227562" y="0"/>
                  </a:cubicBezTo>
                  <a:cubicBezTo>
                    <a:pt x="272135" y="0"/>
                    <a:pt x="306106" y="14456"/>
                    <a:pt x="329597" y="43368"/>
                  </a:cubicBezTo>
                  <a:cubicBezTo>
                    <a:pt x="353088" y="72280"/>
                    <a:pt x="364773" y="114082"/>
                    <a:pt x="364773" y="168774"/>
                  </a:cubicBezTo>
                  <a:lnTo>
                    <a:pt x="364773" y="419225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5ECCDB-35D1-FA8F-5371-5161E7D500AD}"/>
                </a:ext>
              </a:extLst>
            </p:cNvPr>
            <p:cNvSpPr/>
            <p:nvPr/>
          </p:nvSpPr>
          <p:spPr>
            <a:xfrm>
              <a:off x="1705623" y="3544909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69"/>
                    <a:pt x="95169" y="90109"/>
                  </a:cubicBezTo>
                  <a:cubicBezTo>
                    <a:pt x="84206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2B5CD3-46DF-7CE6-9AAF-65AEA1260367}"/>
                </a:ext>
              </a:extLst>
            </p:cNvPr>
            <p:cNvSpPr/>
            <p:nvPr/>
          </p:nvSpPr>
          <p:spPr>
            <a:xfrm>
              <a:off x="1860302" y="3615261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1 h 539932"/>
                <a:gd name="connsiteX4" fmla="*/ 0 w 259244"/>
                <a:gd name="connsiteY4" fmla="*/ 193951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5 w 259244"/>
                <a:gd name="connsiteY8" fmla="*/ 0 h 539932"/>
                <a:gd name="connsiteX9" fmla="*/ 161185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1 h 539932"/>
                <a:gd name="connsiteX12" fmla="*/ 161185 w 259244"/>
                <a:gd name="connsiteY12" fmla="*/ 193951 h 539932"/>
                <a:gd name="connsiteX13" fmla="*/ 161185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5 w 259244"/>
                <a:gd name="connsiteY16" fmla="*/ 452714 h 539932"/>
                <a:gd name="connsiteX17" fmla="*/ 259245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1"/>
                  </a:lnTo>
                  <a:lnTo>
                    <a:pt x="0" y="193951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5" y="0"/>
                  </a:lnTo>
                  <a:lnTo>
                    <a:pt x="161185" y="121190"/>
                  </a:lnTo>
                  <a:lnTo>
                    <a:pt x="259124" y="121190"/>
                  </a:lnTo>
                  <a:lnTo>
                    <a:pt x="259124" y="193951"/>
                  </a:lnTo>
                  <a:lnTo>
                    <a:pt x="161185" y="193951"/>
                  </a:lnTo>
                  <a:lnTo>
                    <a:pt x="161185" y="398745"/>
                  </a:lnTo>
                  <a:cubicBezTo>
                    <a:pt x="161185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8" y="466327"/>
                    <a:pt x="247680" y="461749"/>
                    <a:pt x="259245" y="452714"/>
                  </a:cubicBezTo>
                  <a:lnTo>
                    <a:pt x="259245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C75FA18-6544-D66A-6F25-F6A24FDB7600}"/>
                </a:ext>
              </a:extLst>
            </p:cNvPr>
            <p:cNvSpPr/>
            <p:nvPr/>
          </p:nvSpPr>
          <p:spPr>
            <a:xfrm>
              <a:off x="2143520" y="3726934"/>
              <a:ext cx="373326" cy="428741"/>
            </a:xfrm>
            <a:custGeom>
              <a:avLst/>
              <a:gdLst>
                <a:gd name="connsiteX0" fmla="*/ 373327 w 373326"/>
                <a:gd name="connsiteY0" fmla="*/ 239488 h 428741"/>
                <a:gd name="connsiteX1" fmla="*/ 94085 w 373326"/>
                <a:gd name="connsiteY1" fmla="*/ 239488 h 428741"/>
                <a:gd name="connsiteX2" fmla="*/ 129140 w 373326"/>
                <a:gd name="connsiteY2" fmla="*/ 327068 h 428741"/>
                <a:gd name="connsiteX3" fmla="*/ 220936 w 373326"/>
                <a:gd name="connsiteY3" fmla="*/ 357907 h 428741"/>
                <a:gd name="connsiteX4" fmla="*/ 341283 w 373326"/>
                <a:gd name="connsiteY4" fmla="*/ 318755 h 428741"/>
                <a:gd name="connsiteX5" fmla="*/ 341283 w 373326"/>
                <a:gd name="connsiteY5" fmla="*/ 393565 h 428741"/>
                <a:gd name="connsiteX6" fmla="*/ 193229 w 373326"/>
                <a:gd name="connsiteY6" fmla="*/ 428742 h 428741"/>
                <a:gd name="connsiteX7" fmla="*/ 51439 w 373326"/>
                <a:gd name="connsiteY7" fmla="*/ 372965 h 428741"/>
                <a:gd name="connsiteX8" fmla="*/ 0 w 373326"/>
                <a:gd name="connsiteY8" fmla="*/ 215997 h 428741"/>
                <a:gd name="connsiteX9" fmla="*/ 56619 w 373326"/>
                <a:gd name="connsiteY9" fmla="*/ 60233 h 428741"/>
                <a:gd name="connsiteX10" fmla="*/ 197204 w 373326"/>
                <a:gd name="connsiteY10" fmla="*/ 0 h 428741"/>
                <a:gd name="connsiteX11" fmla="*/ 327188 w 373326"/>
                <a:gd name="connsiteY11" fmla="*/ 53969 h 428741"/>
                <a:gd name="connsiteX12" fmla="*/ 373206 w 373326"/>
                <a:gd name="connsiteY12" fmla="*/ 203950 h 428741"/>
                <a:gd name="connsiteX13" fmla="*/ 373206 w 373326"/>
                <a:gd name="connsiteY13" fmla="*/ 239488 h 428741"/>
                <a:gd name="connsiteX14" fmla="*/ 283699 w 373326"/>
                <a:gd name="connsiteY14" fmla="*/ 173834 h 428741"/>
                <a:gd name="connsiteX15" fmla="*/ 260088 w 373326"/>
                <a:gd name="connsiteY15" fmla="*/ 96012 h 428741"/>
                <a:gd name="connsiteX16" fmla="*/ 196120 w 373326"/>
                <a:gd name="connsiteY16" fmla="*/ 68184 h 428741"/>
                <a:gd name="connsiteX17" fmla="*/ 128297 w 373326"/>
                <a:gd name="connsiteY17" fmla="*/ 97337 h 428741"/>
                <a:gd name="connsiteX18" fmla="*/ 94085 w 373326"/>
                <a:gd name="connsiteY18" fmla="*/ 173713 h 428741"/>
                <a:gd name="connsiteX19" fmla="*/ 283699 w 373326"/>
                <a:gd name="connsiteY19" fmla="*/ 173713 h 42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3326" h="428741">
                  <a:moveTo>
                    <a:pt x="373327" y="239488"/>
                  </a:moveTo>
                  <a:lnTo>
                    <a:pt x="94085" y="239488"/>
                  </a:lnTo>
                  <a:cubicBezTo>
                    <a:pt x="95169" y="277315"/>
                    <a:pt x="106854" y="306588"/>
                    <a:pt x="129140" y="327068"/>
                  </a:cubicBezTo>
                  <a:cubicBezTo>
                    <a:pt x="151427" y="347667"/>
                    <a:pt x="182025" y="357907"/>
                    <a:pt x="220936" y="357907"/>
                  </a:cubicBezTo>
                  <a:cubicBezTo>
                    <a:pt x="264666" y="357907"/>
                    <a:pt x="304781" y="344897"/>
                    <a:pt x="341283" y="318755"/>
                  </a:cubicBezTo>
                  <a:lnTo>
                    <a:pt x="341283" y="393565"/>
                  </a:lnTo>
                  <a:cubicBezTo>
                    <a:pt x="303938" y="417056"/>
                    <a:pt x="254667" y="428742"/>
                    <a:pt x="193229" y="428742"/>
                  </a:cubicBezTo>
                  <a:cubicBezTo>
                    <a:pt x="132995" y="428742"/>
                    <a:pt x="85652" y="410190"/>
                    <a:pt x="51439" y="372965"/>
                  </a:cubicBezTo>
                  <a:cubicBezTo>
                    <a:pt x="17227" y="335741"/>
                    <a:pt x="0" y="283459"/>
                    <a:pt x="0" y="215997"/>
                  </a:cubicBezTo>
                  <a:cubicBezTo>
                    <a:pt x="0" y="152270"/>
                    <a:pt x="18913" y="100349"/>
                    <a:pt x="56619" y="60233"/>
                  </a:cubicBezTo>
                  <a:cubicBezTo>
                    <a:pt x="94326" y="20118"/>
                    <a:pt x="141187" y="0"/>
                    <a:pt x="197204" y="0"/>
                  </a:cubicBezTo>
                  <a:cubicBezTo>
                    <a:pt x="253221" y="0"/>
                    <a:pt x="296589" y="17950"/>
                    <a:pt x="327188" y="53969"/>
                  </a:cubicBezTo>
                  <a:cubicBezTo>
                    <a:pt x="357907" y="89989"/>
                    <a:pt x="373206" y="139983"/>
                    <a:pt x="373206" y="203950"/>
                  </a:cubicBezTo>
                  <a:lnTo>
                    <a:pt x="373206" y="239488"/>
                  </a:lnTo>
                  <a:close/>
                  <a:moveTo>
                    <a:pt x="283699" y="173834"/>
                  </a:moveTo>
                  <a:cubicBezTo>
                    <a:pt x="283458" y="140464"/>
                    <a:pt x="275508" y="114564"/>
                    <a:pt x="260088" y="96012"/>
                  </a:cubicBezTo>
                  <a:cubicBezTo>
                    <a:pt x="244668" y="77460"/>
                    <a:pt x="223345" y="68184"/>
                    <a:pt x="196120" y="68184"/>
                  </a:cubicBezTo>
                  <a:cubicBezTo>
                    <a:pt x="169497" y="68184"/>
                    <a:pt x="146849" y="77942"/>
                    <a:pt x="128297" y="97337"/>
                  </a:cubicBezTo>
                  <a:cubicBezTo>
                    <a:pt x="109745" y="116853"/>
                    <a:pt x="98421" y="142271"/>
                    <a:pt x="94085" y="173713"/>
                  </a:cubicBezTo>
                  <a:lnTo>
                    <a:pt x="283699" y="17371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4987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D13E2-57EB-4A2D-ACC9-0F9B34501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EDE4B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1404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8311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485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8311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4189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33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17763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74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258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750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55542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065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4189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013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76385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1562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639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751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1768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08756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78979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332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9207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33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0466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02889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301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8946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242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4374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29917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516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16096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92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17763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3891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8292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7756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87098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9799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586052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77627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1989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82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825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97.xml"/><Relationship Id="rId47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5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45" Type="http://schemas.openxmlformats.org/officeDocument/2006/relationships/slideLayout" Target="../slideLayouts/slideLayout100.xml"/><Relationship Id="rId53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slideLayout" Target="../slideLayouts/slideLayout98.xml"/><Relationship Id="rId48" Type="http://schemas.openxmlformats.org/officeDocument/2006/relationships/slideLayout" Target="../slideLayouts/slideLayout103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63.xml"/><Relationship Id="rId51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75.xml"/><Relationship Id="rId41" Type="http://schemas.openxmlformats.org/officeDocument/2006/relationships/slideLayout" Target="../slideLayouts/slideLayout96.xml"/><Relationship Id="rId54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04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99.xml"/><Relationship Id="rId52" Type="http://schemas.openxmlformats.org/officeDocument/2006/relationships/slideLayout" Target="../slideLayouts/slideLayout10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30.xml"/><Relationship Id="rId34" Type="http://schemas.openxmlformats.org/officeDocument/2006/relationships/slideLayout" Target="../slideLayouts/slideLayout143.xml"/><Relationship Id="rId42" Type="http://schemas.openxmlformats.org/officeDocument/2006/relationships/slideLayout" Target="../slideLayouts/slideLayout151.xml"/><Relationship Id="rId47" Type="http://schemas.openxmlformats.org/officeDocument/2006/relationships/slideLayout" Target="../slideLayouts/slideLayout156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37" Type="http://schemas.openxmlformats.org/officeDocument/2006/relationships/slideLayout" Target="../slideLayouts/slideLayout146.xml"/><Relationship Id="rId40" Type="http://schemas.openxmlformats.org/officeDocument/2006/relationships/slideLayout" Target="../slideLayouts/slideLayout149.xml"/><Relationship Id="rId45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36" Type="http://schemas.openxmlformats.org/officeDocument/2006/relationships/slideLayout" Target="../slideLayouts/slideLayout145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4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52.xml"/><Relationship Id="rId48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17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42.xml"/><Relationship Id="rId38" Type="http://schemas.openxmlformats.org/officeDocument/2006/relationships/slideLayout" Target="../slideLayouts/slideLayout147.xml"/><Relationship Id="rId46" Type="http://schemas.openxmlformats.org/officeDocument/2006/relationships/slideLayout" Target="../slideLayouts/slideLayout155.xml"/><Relationship Id="rId20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04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8721" r:id="rId1"/>
    <p:sldLayoutId id="2147498722" r:id="rId2"/>
    <p:sldLayoutId id="2147498723" r:id="rId3"/>
    <p:sldLayoutId id="2147498224" r:id="rId4"/>
    <p:sldLayoutId id="2147498223" r:id="rId5"/>
    <p:sldLayoutId id="2147498226" r:id="rId6"/>
    <p:sldLayoutId id="2147498727" r:id="rId7"/>
    <p:sldLayoutId id="2147498227" r:id="rId8"/>
    <p:sldLayoutId id="2147498222" r:id="rId9"/>
    <p:sldLayoutId id="2147498730" r:id="rId10"/>
    <p:sldLayoutId id="2147498229" r:id="rId11"/>
    <p:sldLayoutId id="2147498228" r:id="rId12"/>
    <p:sldLayoutId id="2147498221" r:id="rId13"/>
    <p:sldLayoutId id="2147498225" r:id="rId14"/>
    <p:sldLayoutId id="2147498735" r:id="rId15"/>
    <p:sldLayoutId id="2147498736" r:id="rId16"/>
    <p:sldLayoutId id="2147498737" r:id="rId17"/>
    <p:sldLayoutId id="2147498738" r:id="rId18"/>
    <p:sldLayoutId id="2147498739" r:id="rId19"/>
    <p:sldLayoutId id="2147498740" r:id="rId20"/>
    <p:sldLayoutId id="2147498741" r:id="rId21"/>
    <p:sldLayoutId id="2147498742" r:id="rId22"/>
    <p:sldLayoutId id="2147498743" r:id="rId23"/>
    <p:sldLayoutId id="2147498744" r:id="rId24"/>
    <p:sldLayoutId id="2147498745" r:id="rId25"/>
    <p:sldLayoutId id="2147498746" r:id="rId26"/>
    <p:sldLayoutId id="2147498747" r:id="rId27"/>
    <p:sldLayoutId id="2147498748" r:id="rId28"/>
    <p:sldLayoutId id="2147498749" r:id="rId29"/>
    <p:sldLayoutId id="2147498750" r:id="rId30"/>
    <p:sldLayoutId id="2147498751" r:id="rId31"/>
    <p:sldLayoutId id="2147498752" r:id="rId32"/>
    <p:sldLayoutId id="2147498753" r:id="rId33"/>
    <p:sldLayoutId id="2147498754" r:id="rId34"/>
    <p:sldLayoutId id="2147498220" r:id="rId35"/>
    <p:sldLayoutId id="2147498756" r:id="rId36"/>
    <p:sldLayoutId id="2147498757" r:id="rId37"/>
    <p:sldLayoutId id="2147498758" r:id="rId38"/>
    <p:sldLayoutId id="2147498759" r:id="rId39"/>
    <p:sldLayoutId id="2147498760" r:id="rId40"/>
    <p:sldLayoutId id="2147498761" r:id="rId41"/>
    <p:sldLayoutId id="2147498762" r:id="rId42"/>
    <p:sldLayoutId id="2147498763" r:id="rId43"/>
    <p:sldLayoutId id="2147498764" r:id="rId44"/>
    <p:sldLayoutId id="2147498765" r:id="rId45"/>
    <p:sldLayoutId id="2147498766" r:id="rId46"/>
    <p:sldLayoutId id="2147498767" r:id="rId47"/>
    <p:sldLayoutId id="2147498768" r:id="rId48"/>
    <p:sldLayoutId id="2147483709" r:id="rId49"/>
    <p:sldLayoutId id="2147498770" r:id="rId50"/>
    <p:sldLayoutId id="2147498771" r:id="rId51"/>
    <p:sldLayoutId id="2147486693" r:id="rId52"/>
    <p:sldLayoutId id="2147500030" r:id="rId53"/>
    <p:sldLayoutId id="2147500031" r:id="rId54"/>
    <p:sldLayoutId id="2147500084" r:id="rId5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04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500086" r:id="rId1"/>
    <p:sldLayoutId id="2147500087" r:id="rId2"/>
    <p:sldLayoutId id="2147500088" r:id="rId3"/>
    <p:sldLayoutId id="2147500089" r:id="rId4"/>
    <p:sldLayoutId id="2147500090" r:id="rId5"/>
    <p:sldLayoutId id="2147500091" r:id="rId6"/>
    <p:sldLayoutId id="2147500092" r:id="rId7"/>
    <p:sldLayoutId id="2147500093" r:id="rId8"/>
    <p:sldLayoutId id="2147500094" r:id="rId9"/>
    <p:sldLayoutId id="2147500095" r:id="rId10"/>
    <p:sldLayoutId id="2147500096" r:id="rId11"/>
    <p:sldLayoutId id="2147500097" r:id="rId12"/>
    <p:sldLayoutId id="2147500098" r:id="rId13"/>
    <p:sldLayoutId id="2147500099" r:id="rId14"/>
    <p:sldLayoutId id="2147500100" r:id="rId15"/>
    <p:sldLayoutId id="2147500101" r:id="rId16"/>
    <p:sldLayoutId id="2147500102" r:id="rId17"/>
    <p:sldLayoutId id="2147500103" r:id="rId18"/>
    <p:sldLayoutId id="2147500104" r:id="rId19"/>
    <p:sldLayoutId id="2147500105" r:id="rId20"/>
    <p:sldLayoutId id="2147500106" r:id="rId21"/>
    <p:sldLayoutId id="2147500107" r:id="rId22"/>
    <p:sldLayoutId id="2147500108" r:id="rId23"/>
    <p:sldLayoutId id="2147500109" r:id="rId24"/>
    <p:sldLayoutId id="2147500110" r:id="rId25"/>
    <p:sldLayoutId id="2147500111" r:id="rId26"/>
    <p:sldLayoutId id="2147500112" r:id="rId27"/>
    <p:sldLayoutId id="2147500113" r:id="rId28"/>
    <p:sldLayoutId id="2147500114" r:id="rId29"/>
    <p:sldLayoutId id="2147500115" r:id="rId30"/>
    <p:sldLayoutId id="2147500116" r:id="rId31"/>
    <p:sldLayoutId id="2147500117" r:id="rId32"/>
    <p:sldLayoutId id="2147500118" r:id="rId33"/>
    <p:sldLayoutId id="2147500119" r:id="rId34"/>
    <p:sldLayoutId id="2147500120" r:id="rId35"/>
    <p:sldLayoutId id="2147500121" r:id="rId36"/>
    <p:sldLayoutId id="2147500122" r:id="rId37"/>
    <p:sldLayoutId id="2147500123" r:id="rId38"/>
    <p:sldLayoutId id="2147500124" r:id="rId39"/>
    <p:sldLayoutId id="2147500125" r:id="rId40"/>
    <p:sldLayoutId id="2147500126" r:id="rId41"/>
    <p:sldLayoutId id="2147500127" r:id="rId42"/>
    <p:sldLayoutId id="2147500128" r:id="rId43"/>
    <p:sldLayoutId id="2147500129" r:id="rId44"/>
    <p:sldLayoutId id="2147500130" r:id="rId45"/>
    <p:sldLayoutId id="2147500131" r:id="rId46"/>
    <p:sldLayoutId id="2147500132" r:id="rId47"/>
    <p:sldLayoutId id="2147500133" r:id="rId48"/>
    <p:sldLayoutId id="2147500134" r:id="rId49"/>
    <p:sldLayoutId id="2147500135" r:id="rId50"/>
    <p:sldLayoutId id="2147500136" r:id="rId51"/>
    <p:sldLayoutId id="2147500137" r:id="rId52"/>
    <p:sldLayoutId id="2147500138" r:id="rId53"/>
    <p:sldLayoutId id="2147500139" r:id="rId5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2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image" Target="../media/image47.svg"/><Relationship Id="rId42" Type="http://schemas.openxmlformats.org/officeDocument/2006/relationships/image" Target="../media/image64.png"/><Relationship Id="rId47" Type="http://schemas.openxmlformats.org/officeDocument/2006/relationships/image" Target="../media/image69.png"/><Relationship Id="rId63" Type="http://schemas.openxmlformats.org/officeDocument/2006/relationships/image" Target="../media/image83.png"/><Relationship Id="rId68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.png"/><Relationship Id="rId29" Type="http://schemas.openxmlformats.org/officeDocument/2006/relationships/image" Target="../media/image54.svg"/><Relationship Id="rId11" Type="http://schemas.microsoft.com/office/2007/relationships/hdphoto" Target="../media/hdphoto2.wdp"/><Relationship Id="rId24" Type="http://schemas.openxmlformats.org/officeDocument/2006/relationships/image" Target="../media/image50.png"/><Relationship Id="rId32" Type="http://schemas.openxmlformats.org/officeDocument/2006/relationships/image" Target="../media/image57.png"/><Relationship Id="rId37" Type="http://schemas.microsoft.com/office/2007/relationships/hdphoto" Target="../media/hdphoto6.wdp"/><Relationship Id="rId40" Type="http://schemas.openxmlformats.org/officeDocument/2006/relationships/image" Target="../media/image62.png"/><Relationship Id="rId45" Type="http://schemas.openxmlformats.org/officeDocument/2006/relationships/image" Target="../media/image67.png"/><Relationship Id="rId53" Type="http://schemas.openxmlformats.org/officeDocument/2006/relationships/image" Target="../media/image74.png"/><Relationship Id="rId58" Type="http://schemas.openxmlformats.org/officeDocument/2006/relationships/image" Target="../media/image79.png"/><Relationship Id="rId66" Type="http://schemas.openxmlformats.org/officeDocument/2006/relationships/image" Target="../media/image86.png"/><Relationship Id="rId74" Type="http://schemas.openxmlformats.org/officeDocument/2006/relationships/image" Target="../media/image94.png"/><Relationship Id="rId5" Type="http://schemas.openxmlformats.org/officeDocument/2006/relationships/image" Target="../media/image32.png"/><Relationship Id="rId61" Type="http://schemas.openxmlformats.org/officeDocument/2006/relationships/image" Target="../media/image81.png"/><Relationship Id="rId19" Type="http://schemas.openxmlformats.org/officeDocument/2006/relationships/image" Target="../media/image4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microsoft.com/office/2007/relationships/hdphoto" Target="../media/hdphoto3.wdp"/><Relationship Id="rId30" Type="http://schemas.openxmlformats.org/officeDocument/2006/relationships/image" Target="../media/image55.png"/><Relationship Id="rId35" Type="http://schemas.microsoft.com/office/2007/relationships/hdphoto" Target="../media/hdphoto5.wdp"/><Relationship Id="rId43" Type="http://schemas.openxmlformats.org/officeDocument/2006/relationships/image" Target="../media/image65.png"/><Relationship Id="rId48" Type="http://schemas.openxmlformats.org/officeDocument/2006/relationships/image" Target="../media/image70.png"/><Relationship Id="rId56" Type="http://schemas.openxmlformats.org/officeDocument/2006/relationships/image" Target="../media/image77.png"/><Relationship Id="rId64" Type="http://schemas.openxmlformats.org/officeDocument/2006/relationships/image" Target="../media/image84.svg"/><Relationship Id="rId69" Type="http://schemas.openxmlformats.org/officeDocument/2006/relationships/image" Target="../media/image89.png"/><Relationship Id="rId8" Type="http://schemas.openxmlformats.org/officeDocument/2006/relationships/image" Target="../media/image35.png"/><Relationship Id="rId51" Type="http://schemas.openxmlformats.org/officeDocument/2006/relationships/image" Target="../media/image72.png"/><Relationship Id="rId72" Type="http://schemas.openxmlformats.org/officeDocument/2006/relationships/image" Target="../media/image92.png"/><Relationship Id="rId3" Type="http://schemas.openxmlformats.org/officeDocument/2006/relationships/image" Target="../media/image31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microsoft.com/office/2007/relationships/hdphoto" Target="../media/hdphoto4.wdp"/><Relationship Id="rId38" Type="http://schemas.openxmlformats.org/officeDocument/2006/relationships/image" Target="../media/image60.png"/><Relationship Id="rId46" Type="http://schemas.openxmlformats.org/officeDocument/2006/relationships/image" Target="../media/image68.png"/><Relationship Id="rId59" Type="http://schemas.openxmlformats.org/officeDocument/2006/relationships/image" Target="../media/image80.png"/><Relationship Id="rId67" Type="http://schemas.openxmlformats.org/officeDocument/2006/relationships/image" Target="../media/image87.png"/><Relationship Id="rId20" Type="http://schemas.openxmlformats.org/officeDocument/2006/relationships/image" Target="../media/image46.png"/><Relationship Id="rId41" Type="http://schemas.openxmlformats.org/officeDocument/2006/relationships/image" Target="../media/image63.png"/><Relationship Id="rId54" Type="http://schemas.openxmlformats.org/officeDocument/2006/relationships/image" Target="../media/image75.png"/><Relationship Id="rId62" Type="http://schemas.openxmlformats.org/officeDocument/2006/relationships/image" Target="../media/image82.svg"/><Relationship Id="rId70" Type="http://schemas.openxmlformats.org/officeDocument/2006/relationships/image" Target="../media/image90.png"/><Relationship Id="rId75" Type="http://schemas.microsoft.com/office/2007/relationships/hdphoto" Target="../media/hdphoto9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3.png"/><Relationship Id="rId36" Type="http://schemas.openxmlformats.org/officeDocument/2006/relationships/image" Target="../media/image59.png"/><Relationship Id="rId49" Type="http://schemas.openxmlformats.org/officeDocument/2006/relationships/image" Target="../media/image71.png"/><Relationship Id="rId57" Type="http://schemas.openxmlformats.org/officeDocument/2006/relationships/image" Target="../media/image78.png"/><Relationship Id="rId10" Type="http://schemas.openxmlformats.org/officeDocument/2006/relationships/image" Target="../media/image37.png"/><Relationship Id="rId31" Type="http://schemas.openxmlformats.org/officeDocument/2006/relationships/image" Target="../media/image56.svg"/><Relationship Id="rId44" Type="http://schemas.openxmlformats.org/officeDocument/2006/relationships/image" Target="../media/image66.svg"/><Relationship Id="rId52" Type="http://schemas.openxmlformats.org/officeDocument/2006/relationships/image" Target="../media/image73.png"/><Relationship Id="rId60" Type="http://schemas.microsoft.com/office/2007/relationships/hdphoto" Target="../media/hdphoto8.wdp"/><Relationship Id="rId65" Type="http://schemas.openxmlformats.org/officeDocument/2006/relationships/image" Target="../media/image85.png"/><Relationship Id="rId73" Type="http://schemas.openxmlformats.org/officeDocument/2006/relationships/image" Target="../media/image93.png"/><Relationship Id="rId4" Type="http://schemas.microsoft.com/office/2007/relationships/hdphoto" Target="../media/hdphoto1.wdp"/><Relationship Id="rId9" Type="http://schemas.openxmlformats.org/officeDocument/2006/relationships/image" Target="../media/image36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9" Type="http://schemas.openxmlformats.org/officeDocument/2006/relationships/image" Target="../media/image61.svg"/><Relationship Id="rId34" Type="http://schemas.openxmlformats.org/officeDocument/2006/relationships/image" Target="../media/image58.png"/><Relationship Id="rId50" Type="http://schemas.microsoft.com/office/2007/relationships/hdphoto" Target="../media/hdphoto7.wdp"/><Relationship Id="rId55" Type="http://schemas.openxmlformats.org/officeDocument/2006/relationships/image" Target="../media/image76.png"/><Relationship Id="rId7" Type="http://schemas.openxmlformats.org/officeDocument/2006/relationships/image" Target="../media/image34.png"/><Relationship Id="rId71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0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9A94-AA9F-FC5F-C44D-7D932ABF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6761"/>
            <a:ext cx="6858322" cy="1231106"/>
          </a:xfrm>
        </p:spPr>
        <p:txBody>
          <a:bodyPr/>
          <a:lstStyle/>
          <a:p>
            <a:r>
              <a:rPr lang="en-US" sz="4000"/>
              <a:t>Build your own copilot</a:t>
            </a:r>
            <a:br>
              <a:rPr lang="en-US" sz="4000"/>
            </a:br>
            <a:r>
              <a:rPr lang="en-US" sz="4000"/>
              <a:t>with Azure AI Studio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FBD48-477A-B6A7-CA9D-8567553ED0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286491"/>
            <a:ext cx="9144000" cy="615553"/>
          </a:xfrm>
        </p:spPr>
        <p:txBody>
          <a:bodyPr/>
          <a:lstStyle/>
          <a:p>
            <a:r>
              <a:rPr lang="en-US" dirty="0"/>
              <a:t>Ashish Sharma, Microsoft Azure MVP</a:t>
            </a:r>
            <a:endParaRPr lang="en-US" sz="2000" dirty="0"/>
          </a:p>
          <a:p>
            <a:r>
              <a:rPr lang="en-US" dirty="0"/>
              <a:t>Cloud Solution Architect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28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EBA60D3-A760-590B-EE1F-77C0102D4855}"/>
              </a:ext>
            </a:extLst>
          </p:cNvPr>
          <p:cNvSpPr txBox="1">
            <a:spLocks/>
          </p:cNvSpPr>
          <p:nvPr/>
        </p:nvSpPr>
        <p:spPr>
          <a:xfrm>
            <a:off x="1452880" y="1571185"/>
            <a:ext cx="9286240" cy="23391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3908">
                      <a:srgbClr val="FFFFFF"/>
                    </a:gs>
                    <a:gs pos="62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OpenAI Service</a:t>
            </a:r>
            <a:endParaRPr kumimoji="0" lang="en-US" sz="5400" b="1" i="0" u="none" strike="noStrike" kern="1200" cap="none" spc="-50" normalizeH="0" baseline="0" noProof="0">
              <a:ln w="3175">
                <a:noFill/>
              </a:ln>
              <a:gradFill>
                <a:gsLst>
                  <a:gs pos="83908">
                    <a:srgbClr val="FFFFFF"/>
                  </a:gs>
                  <a:gs pos="62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50" normalizeH="0" baseline="0" noProof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GPT-4 Turbo with Vision</a:t>
            </a:r>
            <a:br>
              <a:rPr kumimoji="0" lang="en-US" sz="5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3908">
                      <a:srgbClr val="FFFFFF"/>
                    </a:gs>
                    <a:gs pos="62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endParaRPr kumimoji="0" lang="en-US" sz="5400" b="0" i="0" u="none" strike="noStrike" kern="1200" cap="none" spc="-50" normalizeH="0" baseline="0" noProof="0">
              <a:ln w="3175">
                <a:noFill/>
              </a:ln>
              <a:gradFill>
                <a:gsLst>
                  <a:gs pos="83908">
                    <a:srgbClr val="FFFFFF"/>
                  </a:gs>
                  <a:gs pos="62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658A2-B768-2138-74E3-25F574474585}"/>
              </a:ext>
            </a:extLst>
          </p:cNvPr>
          <p:cNvSpPr txBox="1"/>
          <p:nvPr/>
        </p:nvSpPr>
        <p:spPr>
          <a:xfrm>
            <a:off x="1715017" y="4455818"/>
            <a:ext cx="2064716" cy="74789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fontAlgn="base">
              <a:spcBef>
                <a:spcPts val="1200"/>
              </a:spcBef>
              <a:spcAft>
                <a:spcPct val="0"/>
              </a:spcAft>
              <a:defRPr sz="1600">
                <a:gradFill>
                  <a:gsLst>
                    <a:gs pos="83908">
                      <a:srgbClr val="FFFFFF"/>
                    </a:gs>
                    <a:gs pos="62000">
                      <a:srgbClr val="FFFFFF"/>
                    </a:gs>
                  </a:gsLst>
                  <a:lin ang="5400000" scaled="1"/>
                </a:gradFill>
                <a:latin typeface="Segoe UI Variable Text Semibold" pitchFamily="2" charset="0"/>
              </a:defRPr>
            </a:lvl1pPr>
          </a:lstStyle>
          <a:p>
            <a:pPr marL="0" marR="0" lvl="0" indent="0" algn="ctr" defTabSz="466236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Semibold"/>
                <a:cs typeface="Segoe UI Semibold"/>
              </a:rPr>
              <a:t>Enable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 Semibold"/>
              </a:rPr>
              <a:t>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Semibold"/>
                <a:cs typeface="Segoe UI Semibold"/>
              </a:rPr>
              <a:t>multimodal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cs typeface="Segoe UI Semibold"/>
              </a:rPr>
              <a:t> </a:t>
            </a:r>
            <a:r>
              <a:rPr kumimoji="0" lang="en-US" sz="1800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Semibold"/>
                <a:cs typeface="Segoe UI Semibold"/>
              </a:rPr>
              <a:t>GenAI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Semibold"/>
                <a:cs typeface="Segoe UI Semibold"/>
              </a:rPr>
              <a:t> with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">
                      <a:srgbClr val="8DC8E8"/>
                    </a:gs>
                    <a:gs pos="35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 Semibold"/>
              </a:rPr>
              <a:t>video, image</a:t>
            </a:r>
            <a:r>
              <a:rPr lang="en-US" sz="1800" b="1" kern="0">
                <a:gradFill>
                  <a:gsLst>
                    <a:gs pos="10000">
                      <a:srgbClr val="8DC8E8"/>
                    </a:gs>
                    <a:gs pos="35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rPr>
              <a:t>,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10000">
                      <a:srgbClr val="8DC8E8"/>
                    </a:gs>
                    <a:gs pos="35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 Semibold"/>
              </a:rPr>
              <a:t> and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546020-8B3E-55F9-E000-1272971B83BB}"/>
              </a:ext>
            </a:extLst>
          </p:cNvPr>
          <p:cNvSpPr txBox="1"/>
          <p:nvPr/>
        </p:nvSpPr>
        <p:spPr>
          <a:xfrm>
            <a:off x="4733365" y="4455817"/>
            <a:ext cx="2725270" cy="74789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fontAlgn="base">
              <a:spcBef>
                <a:spcPts val="1200"/>
              </a:spcBef>
              <a:spcAft>
                <a:spcPct val="0"/>
              </a:spcAft>
              <a:defRPr sz="1600">
                <a:gradFill>
                  <a:gsLst>
                    <a:gs pos="83908">
                      <a:srgbClr val="FFFFFF"/>
                    </a:gs>
                    <a:gs pos="62000">
                      <a:srgbClr val="FFFFFF"/>
                    </a:gs>
                  </a:gsLst>
                  <a:lin ang="5400000" scaled="1"/>
                </a:gradFill>
                <a:latin typeface="Segoe UI Variable Text Semibold" pitchFamily="2" charset="0"/>
              </a:defRPr>
            </a:lvl1pPr>
          </a:lstStyle>
          <a:p>
            <a:pPr marL="0" marR="0" lvl="0" indent="0" algn="ctr" defTabSz="466236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Unlock new scenarios with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35000">
                      <a:srgbClr val="8DC8E8"/>
                    </a:gs>
                    <a:gs pos="1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integrated </a:t>
            </a:r>
            <a:b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35000">
                      <a:srgbClr val="8DC8E8"/>
                    </a:gs>
                    <a:gs pos="1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</a:b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35000">
                      <a:srgbClr val="8DC8E8"/>
                    </a:gs>
                    <a:gs pos="1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Azure AI Vision support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7BF45-ECA2-764C-A661-712ACCCBD05D}"/>
              </a:ext>
            </a:extLst>
          </p:cNvPr>
          <p:cNvSpPr txBox="1"/>
          <p:nvPr/>
        </p:nvSpPr>
        <p:spPr>
          <a:xfrm>
            <a:off x="8307044" y="4455818"/>
            <a:ext cx="2432076" cy="747897"/>
          </a:xfrm>
          <a:prstGeom prst="rect">
            <a:avLst/>
          </a:prstGeom>
          <a:ln w="12700">
            <a:noFill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fontAlgn="base">
              <a:spcBef>
                <a:spcPts val="1200"/>
              </a:spcBef>
              <a:spcAft>
                <a:spcPct val="0"/>
              </a:spcAft>
              <a:defRPr sz="1600">
                <a:gradFill>
                  <a:gsLst>
                    <a:gs pos="83908">
                      <a:srgbClr val="FFFFFF"/>
                    </a:gs>
                    <a:gs pos="62000">
                      <a:srgbClr val="FFFFFF"/>
                    </a:gs>
                  </a:gsLst>
                  <a:lin ang="5400000" scaled="1"/>
                </a:gradFill>
                <a:latin typeface="Segoe UI Variable Text Semibold" pitchFamily="2" charset="0"/>
              </a:defRPr>
            </a:lvl1pPr>
          </a:lstStyle>
          <a:p>
            <a:pPr marL="0" marR="0" lvl="0" indent="0" algn="ctr" defTabSz="466236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35000">
                      <a:srgbClr val="8DC8E8"/>
                    </a:gs>
                    <a:gs pos="1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Augment RAG pattern 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with images and </a:t>
            </a:r>
            <a:b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</a:b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Azure AI Search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gradFill>
                <a:gsLst>
                  <a:gs pos="12000">
                    <a:srgbClr val="FFFFFF"/>
                  </a:gs>
                  <a:gs pos="100000">
                    <a:srgbClr val="FFFFFF"/>
                  </a:gs>
                </a:gsLst>
                <a:lin ang="18900000" scaled="1"/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D49471-F312-9217-BCD0-72653491D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83883" y="4455818"/>
            <a:ext cx="0" cy="830997"/>
          </a:xfrm>
          <a:prstGeom prst="line">
            <a:avLst/>
          </a:prstGeom>
          <a:ln>
            <a:solidFill>
              <a:srgbClr val="3A495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61DB59-0F1A-A721-E68C-A7D250B5A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82989" y="4455818"/>
            <a:ext cx="0" cy="830997"/>
          </a:xfrm>
          <a:prstGeom prst="line">
            <a:avLst/>
          </a:prstGeom>
          <a:ln>
            <a:solidFill>
              <a:srgbClr val="3A495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465AC4-7529-3D32-1147-18A8C79B13FA}"/>
              </a:ext>
            </a:extLst>
          </p:cNvPr>
          <p:cNvSpPr/>
          <p:nvPr/>
        </p:nvSpPr>
        <p:spPr bwMode="auto">
          <a:xfrm>
            <a:off x="2315852" y="5933388"/>
            <a:ext cx="10164471" cy="513761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ea typeface="Segoe UI" pitchFamily="34" charset="0"/>
                <a:cs typeface="Segoe UI"/>
              </a:rPr>
              <a:t>To learn more, j</a:t>
            </a:r>
            <a:r>
              <a:rPr lang="en-US" sz="1600">
                <a:solidFill>
                  <a:schemeClr val="tx1"/>
                </a:solidFill>
                <a:cs typeface="Segoe UI"/>
              </a:rPr>
              <a:t>oin us for BRK205: "Multimodal Conversational Interfaces with GPT and Vision AI"</a:t>
            </a:r>
          </a:p>
        </p:txBody>
      </p:sp>
    </p:spTree>
    <p:extLst>
      <p:ext uri="{BB962C8B-B14F-4D97-AF65-F5344CB8AC3E}">
        <p14:creationId xmlns:p14="http://schemas.microsoft.com/office/powerpoint/2010/main" val="234778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2.96296E-6 L 0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491 L 0 -1.85185E-6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3034 -2.96296E-6 L 2.91667E-6 -2.96296E-6 " pathEditMode="relative" rAng="0" ptsTypes="AA">
                                      <p:cBhvr>
                                        <p:cTn id="19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553 -2.96296E-6 L -4.16667E-6 -2.96296E-6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4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1.48148E-6 L -1.25E-6 1.48148E-6 " pathEditMode="relative" rAng="0" ptsTypes="AA">
                                      <p:cBhvr>
                                        <p:cTn id="36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9" grpId="0"/>
      <p:bldP spid="9" grpId="1"/>
      <p:bldP spid="13" grpId="0"/>
      <p:bldP spid="13" grpId="1"/>
      <p:bldP spid="14" grpId="0"/>
      <p:bldP spid="14" grpId="1"/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4">
            <a:extLst>
              <a:ext uri="{FF2B5EF4-FFF2-40B4-BE49-F238E27FC236}">
                <a16:creationId xmlns:a16="http://schemas.microsoft.com/office/drawing/2014/main" id="{D5BE723E-B9F1-D155-F6A5-CDB8DCAB3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5216" y="2920461"/>
            <a:ext cx="914400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20876" algn="l"/>
              </a:tabLst>
              <a:defRPr/>
            </a:pPr>
            <a:r>
              <a:rPr kumimoji="0" lang="en-CA" sz="4400" b="0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AI</a:t>
            </a:r>
          </a:p>
        </p:txBody>
      </p:sp>
      <p:sp>
        <p:nvSpPr>
          <p:cNvPr id="8" name="Title 14">
            <a:extLst>
              <a:ext uri="{FF2B5EF4-FFF2-40B4-BE49-F238E27FC236}">
                <a16:creationId xmlns:a16="http://schemas.microsoft.com/office/drawing/2014/main" id="{C0A4E990-41BD-AD61-51B7-B51F91BA3F52}"/>
              </a:ext>
            </a:extLst>
          </p:cNvPr>
          <p:cNvSpPr txBox="1">
            <a:spLocks/>
          </p:cNvSpPr>
          <p:nvPr/>
        </p:nvSpPr>
        <p:spPr>
          <a:xfrm>
            <a:off x="585216" y="3569548"/>
            <a:ext cx="3898541" cy="4431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797999" fontAlgn="base">
              <a:lnSpc>
                <a:spcPct val="90000"/>
              </a:lnSpc>
              <a:spcAft>
                <a:spcPct val="0"/>
              </a:spcAft>
              <a:tabLst>
                <a:tab pos="920876" algn="l"/>
              </a:tabLst>
              <a:defRPr/>
            </a:pPr>
            <a:r>
              <a:rPr lang="en-CA" sz="3200">
                <a:ln>
                  <a:noFill/>
                </a:ln>
                <a:solidFill>
                  <a:srgbClr val="8DC8E8"/>
                </a:solidFill>
                <a:latin typeface="Segoe UI Semibold"/>
                <a:cs typeface="Segoe UI Semibold"/>
              </a:rPr>
              <a:t>Build on </a:t>
            </a:r>
            <a:r>
              <a:rPr kumimoji="0" lang="en-CA" sz="3200" b="0" i="0" u="none" strike="noStrike" kern="1200" cap="none" spc="-50" normalizeH="0" baseline="0" noProof="0">
                <a:ln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trust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89ABD-3DFD-477E-B279-BA0835A15F65}"/>
              </a:ext>
            </a:extLst>
          </p:cNvPr>
          <p:cNvSpPr txBox="1"/>
          <p:nvPr/>
        </p:nvSpPr>
        <p:spPr>
          <a:xfrm>
            <a:off x="5896974" y="1668915"/>
            <a:ext cx="5057555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kumimoji="0" lang="en-CA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j-lt"/>
                <a:cs typeface="Segoe UI"/>
              </a:rPr>
              <a:t>Your </a:t>
            </a:r>
            <a:r>
              <a:rPr lang="en-CA" sz="2400" spc="-5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  <a:ea typeface="+mj-lt"/>
                <a:cs typeface="Segoe UI"/>
              </a:rPr>
              <a:t>data 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j-lt"/>
                <a:cs typeface="Segoe UI"/>
              </a:rPr>
              <a:t>is </a:t>
            </a:r>
            <a:r>
              <a:rPr lang="en-US" sz="2400" spc="-5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10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j-lt"/>
                <a:cs typeface="Segoe UI" panose="020B0502040204020203" pitchFamily="34" charset="0"/>
              </a:rPr>
              <a:t>your</a:t>
            </a:r>
            <a:r>
              <a:rPr lang="en-US" sz="2400" spc="-5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"/>
                <a:ea typeface="+mj-lt"/>
                <a:cs typeface="Segoe UI"/>
              </a:rPr>
              <a:t> data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1A09FF-0681-489E-D24A-C9B5BA3413FB}"/>
              </a:ext>
            </a:extLst>
          </p:cNvPr>
          <p:cNvSpPr txBox="1"/>
          <p:nvPr/>
        </p:nvSpPr>
        <p:spPr>
          <a:xfrm>
            <a:off x="5911351" y="2535437"/>
            <a:ext cx="4399443" cy="830997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j-lt"/>
                <a:cs typeface="Segoe UI" panose="020B0502040204020203" pitchFamily="34" charset="0"/>
              </a:rPr>
              <a:t>Your data is </a:t>
            </a:r>
            <a:r>
              <a:rPr lang="en-US" sz="2400" spc="-50">
                <a:ln w="3175"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D59ED7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j-lt"/>
                <a:cs typeface="Segoe UI" panose="020B0502040204020203" pitchFamily="34" charset="0"/>
              </a:rPr>
              <a:t>not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" panose="020B0502040204020203" pitchFamily="34" charset="0"/>
                <a:ea typeface="+mj-lt"/>
                <a:cs typeface="Segoe UI" panose="020B0502040204020203" pitchFamily="34" charset="0"/>
              </a:rPr>
              <a:t> 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j-lt"/>
                <a:cs typeface="Segoe UI" panose="020B0502040204020203" pitchFamily="34" charset="0"/>
              </a:rPr>
              <a:t>used to train the foundation AI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48E85E-5B87-B48D-4C80-FBF9D805B9A4}"/>
              </a:ext>
            </a:extLst>
          </p:cNvPr>
          <p:cNvSpPr txBox="1"/>
          <p:nvPr/>
        </p:nvSpPr>
        <p:spPr>
          <a:xfrm>
            <a:off x="5911351" y="3715967"/>
            <a:ext cx="5057560" cy="120032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j-lt"/>
                <a:cs typeface="Segoe UI" panose="020B0502040204020203" pitchFamily="34" charset="0"/>
              </a:rPr>
              <a:t>Your data is </a:t>
            </a:r>
            <a:r>
              <a:rPr lang="en-US" sz="2400" spc="-50">
                <a:ln w="3175">
                  <a:noFill/>
                </a:ln>
                <a:gradFill>
                  <a:gsLst>
                    <a:gs pos="100000">
                      <a:srgbClr val="8DC8E8"/>
                    </a:gs>
                    <a:gs pos="0">
                      <a:srgbClr val="D59ED7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j-lt"/>
                <a:cs typeface="Segoe UI" panose="020B0502040204020203" pitchFamily="34" charset="0"/>
              </a:rPr>
              <a:t>protected 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j-lt"/>
                <a:cs typeface="Segoe UI" panose="020B0502040204020203" pitchFamily="34" charset="0"/>
              </a:rPr>
              <a:t>by </a:t>
            </a:r>
            <a:b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j-lt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j-lt"/>
                <a:cs typeface="Segoe UI" panose="020B0502040204020203" pitchFamily="34" charset="0"/>
              </a:rPr>
              <a:t>the most comprehensive enterprise compliance and security controls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20E78-BC9D-8866-AD58-076F3B4C5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60304" y="1269000"/>
            <a:ext cx="0" cy="4320000"/>
          </a:xfrm>
          <a:prstGeom prst="line">
            <a:avLst/>
          </a:prstGeom>
          <a:noFill/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7FE229-D5F2-B850-B075-BDA982BB4988}"/>
              </a:ext>
            </a:extLst>
          </p:cNvPr>
          <p:cNvSpPr/>
          <p:nvPr/>
        </p:nvSpPr>
        <p:spPr bwMode="auto">
          <a:xfrm>
            <a:off x="2314281" y="5933388"/>
            <a:ext cx="10376108" cy="513761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ea typeface="Segoe UI" pitchFamily="34" charset="0"/>
                <a:cs typeface="Segoe UI"/>
              </a:rPr>
              <a:t>To learn more, join us for BRK202: "What's new in Generative AI"</a:t>
            </a:r>
            <a:endParaRPr lang="en-US" sz="12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6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33 1.48148E-6 L -4.16667E-6 1.48148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033 1.48148E-6 L -4.16667E-6 1.48148E-6 " pathEditMode="relative" rAng="0" ptsTypes="AA">
                                      <p:cBhvr>
                                        <p:cTn id="1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3033 1.48148E-6 L -4.16667E-6 1.48148E-6 " pathEditMode="relative" rAng="0" ptsTypes="AA">
                                      <p:cBhvr>
                                        <p:cTn id="22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33 1.48148E-6 L -4.16667E-6 1.48148E-6 " pathEditMode="relative" rAng="0" ptsTypes="AA">
                                      <p:cBhvr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33 1.48148E-6 L -4.16667E-6 1.48148E-6 " pathEditMode="relative" rAng="0" ptsTypes="AA">
                                      <p:cBhvr>
                                        <p:cTn id="32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1.48148E-6 L -1.25E-6 1.48148E-6 " pathEditMode="relative" rAng="0" ptsTypes="AA">
                                      <p:cBhvr>
                                        <p:cTn id="38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5" grpId="0"/>
      <p:bldP spid="5" grpId="1"/>
      <p:bldP spid="12" grpId="0"/>
      <p:bldP spid="12" grpId="1"/>
      <p:bldP spid="13" grpId="0"/>
      <p:bldP spid="13" grpId="1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0BE6D2B-F567-202F-0DDA-D61C9EB10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1521" y="1891458"/>
            <a:ext cx="4729770" cy="3760042"/>
            <a:chOff x="588263" y="1408858"/>
            <a:chExt cx="5603238" cy="4725242"/>
          </a:xfrm>
        </p:grpSpPr>
        <p:sp>
          <p:nvSpPr>
            <p:cNvPr id="5" name="Rectangle: Rounded Corners 4" descr="Dark: small container">
              <a:extLst>
                <a:ext uri="{FF2B5EF4-FFF2-40B4-BE49-F238E27FC236}">
                  <a16:creationId xmlns:a16="http://schemas.microsoft.com/office/drawing/2014/main" id="{C6104F3F-A9C4-677F-2239-5F507B6F4F3B}"/>
                </a:ext>
              </a:extLst>
            </p:cNvPr>
            <p:cNvSpPr/>
            <p:nvPr/>
          </p:nvSpPr>
          <p:spPr bwMode="auto">
            <a:xfrm>
              <a:off x="588263" y="1408858"/>
              <a:ext cx="5603238" cy="4725242"/>
            </a:xfrm>
            <a:prstGeom prst="roundRect">
              <a:avLst>
                <a:gd name="adj" fmla="val 9119"/>
              </a:avLst>
            </a:prstGeom>
            <a:solidFill>
              <a:schemeClr val="bg1">
                <a:lumMod val="90000"/>
                <a:lumOff val="10000"/>
              </a:schemeClr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000000">
                  <a:alpha val="25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6" name="Picture 52" descr="Dark pattern: Plus dots">
              <a:extLst>
                <a:ext uri="{FF2B5EF4-FFF2-40B4-BE49-F238E27FC236}">
                  <a16:creationId xmlns:a16="http://schemas.microsoft.com/office/drawing/2014/main" id="{E6B97790-2AAC-7DD0-EA68-8C5318A3BD1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lum bright="100000"/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2" r="12"/>
            <a:stretch/>
          </p:blipFill>
          <p:spPr>
            <a:xfrm>
              <a:off x="1636786" y="1408858"/>
              <a:ext cx="4554715" cy="4725242"/>
            </a:xfrm>
            <a:prstGeom prst="roundRect">
              <a:avLst>
                <a:gd name="adj" fmla="val 9694"/>
              </a:avLst>
            </a:prstGeom>
            <a:noFill/>
            <a:ln w="12700" cap="flat">
              <a:noFill/>
              <a:prstDash val="solid"/>
              <a:miter/>
            </a:ln>
          </p:spPr>
        </p:pic>
        <p:sp>
          <p:nvSpPr>
            <p:cNvPr id="7" name="Rectangle: Rounded Corners 4" descr="Dark - small container">
              <a:extLst>
                <a:ext uri="{FF2B5EF4-FFF2-40B4-BE49-F238E27FC236}">
                  <a16:creationId xmlns:a16="http://schemas.microsoft.com/office/drawing/2014/main" id="{44962C71-A7A1-3303-15B0-8389FAE53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65" y="1408858"/>
              <a:ext cx="5603236" cy="4725242"/>
            </a:xfrm>
            <a:prstGeom prst="roundRect">
              <a:avLst>
                <a:gd name="adj" fmla="val 7527"/>
              </a:avLst>
            </a:prstGeom>
            <a:gradFill>
              <a:gsLst>
                <a:gs pos="70000">
                  <a:schemeClr val="bg1">
                    <a:lumMod val="90000"/>
                    <a:lumOff val="10000"/>
                  </a:schemeClr>
                </a:gs>
                <a:gs pos="95000">
                  <a:schemeClr val="bg1">
                    <a:lumMod val="90000"/>
                    <a:lumOff val="10000"/>
                    <a:alpha val="77000"/>
                  </a:schemeClr>
                </a:gs>
                <a:gs pos="44000">
                  <a:schemeClr val="bg1">
                    <a:lumMod val="90000"/>
                    <a:lumOff val="10000"/>
                  </a:schemeClr>
                </a:gs>
                <a:gs pos="12000">
                  <a:schemeClr val="bg1">
                    <a:lumMod val="90000"/>
                    <a:lumOff val="10000"/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F927A7C3-F752-DCD6-8A00-5A6D00C1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catalog: quality </a:t>
            </a:r>
            <a:r>
              <a:rPr lang="en-US" i="1"/>
              <a:t>and</a:t>
            </a:r>
            <a:r>
              <a:rPr lang="en-US"/>
              <a:t> quantity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C059604-47EA-2B75-28F8-201748249F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44046" y="2324929"/>
            <a:ext cx="5359268" cy="2354491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Bef>
                <a:spcPts val="0"/>
              </a:spcBef>
              <a:spcAft>
                <a:spcPts val="3000"/>
              </a:spcAft>
            </a:pPr>
            <a:r>
              <a:rPr lang="en-US" spc="-50">
                <a:gradFill>
                  <a:gsLst>
                    <a:gs pos="0">
                      <a:srgbClr val="D59ED7"/>
                    </a:gs>
                    <a:gs pos="56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rPr>
              <a:t>Azure OpenAI</a:t>
            </a:r>
            <a:br>
              <a:rPr lang="en-US" spc="-50">
                <a:latin typeface="Segoe UI Semibold"/>
                <a:cs typeface="Segoe UI Semibold" panose="020B0702040204020203" pitchFamily="34" charset="0"/>
              </a:rPr>
            </a:br>
            <a:r>
              <a:rPr lang="en-US" sz="1800">
                <a:latin typeface="Segoe UI"/>
                <a:cs typeface="Segoe UI"/>
              </a:rPr>
              <a:t>GPT-4, GPT-4 Turbo, GPT 3.5, ChatGPT, DALL-E</a:t>
            </a:r>
          </a:p>
          <a:p>
            <a:pPr>
              <a:spcBef>
                <a:spcPts val="0"/>
              </a:spcBef>
              <a:spcAft>
                <a:spcPts val="3000"/>
              </a:spcAft>
            </a:pPr>
            <a:r>
              <a:rPr lang="en-US" spc="-50">
                <a:gradFill>
                  <a:gsLst>
                    <a:gs pos="0">
                      <a:srgbClr val="D59ED7"/>
                    </a:gs>
                    <a:gs pos="56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rPr>
              <a:t>Deploy &amp; fine tune on your infra</a:t>
            </a:r>
            <a:br>
              <a:rPr lang="en-US" sz="1800" spc="-50">
                <a:latin typeface="Segoe UI Semibold"/>
                <a:cs typeface="Segoe UI Semibold" panose="020B0702040204020203" pitchFamily="34" charset="0"/>
              </a:rPr>
            </a:br>
            <a:r>
              <a:rPr lang="en-US" sz="1800">
                <a:latin typeface="Segoe UI"/>
                <a:cs typeface="Segoe UI"/>
              </a:rPr>
              <a:t>Curated by Azure AI: Phi-2, Falcon, Databricks Dolly-v2, Stable Diffusion, and more</a:t>
            </a:r>
            <a:br>
              <a:rPr lang="en-US" sz="1800">
                <a:latin typeface="Segoe UI"/>
                <a:cs typeface="Segoe UI"/>
              </a:rPr>
            </a:br>
            <a:r>
              <a:rPr lang="en-US" sz="1800">
                <a:latin typeface="Segoe UI"/>
                <a:cs typeface="Segoe UI"/>
              </a:rPr>
              <a:t>Hugging Face: 1000s of OSS models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3BAE434-11D0-A9E5-F784-464FB9633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58079" y="2214602"/>
            <a:ext cx="0" cy="3113754"/>
          </a:xfrm>
          <a:prstGeom prst="line">
            <a:avLst/>
          </a:prstGeom>
          <a:noFill/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med"/>
          </a:ln>
          <a:effectLst/>
        </p:spPr>
      </p:cxn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1B96C7B2-96A2-A427-E767-D393C4720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337629"/>
            <a:ext cx="5259325" cy="269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86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1.45833E-6 0.0196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33 1.48148E-6 L -4.16667E-6 1.48148E-6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C9DED9D-5CFF-1729-E3C5-7E4C7B45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5779231" y="1634083"/>
            <a:ext cx="5151646" cy="3550724"/>
            <a:chOff x="5590043" y="671079"/>
            <a:chExt cx="5603238" cy="4725242"/>
          </a:xfrm>
        </p:grpSpPr>
        <p:sp>
          <p:nvSpPr>
            <p:cNvPr id="14" name="Rectangle: Rounded Corners 4" descr="Dark: small container">
              <a:extLst>
                <a:ext uri="{FF2B5EF4-FFF2-40B4-BE49-F238E27FC236}">
                  <a16:creationId xmlns:a16="http://schemas.microsoft.com/office/drawing/2014/main" id="{2D1276B6-63AD-5C8A-3660-538BEBA19373}"/>
                </a:ext>
              </a:extLst>
            </p:cNvPr>
            <p:cNvSpPr/>
            <p:nvPr/>
          </p:nvSpPr>
          <p:spPr bwMode="auto">
            <a:xfrm>
              <a:off x="5590043" y="671079"/>
              <a:ext cx="5603238" cy="4725242"/>
            </a:xfrm>
            <a:prstGeom prst="roundRect">
              <a:avLst>
                <a:gd name="adj" fmla="val 2114"/>
              </a:avLst>
            </a:prstGeom>
            <a:solidFill>
              <a:srgbClr val="3A4953"/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000000">
                  <a:alpha val="25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52" descr="Dark pattern: Plus dots">
              <a:extLst>
                <a:ext uri="{FF2B5EF4-FFF2-40B4-BE49-F238E27FC236}">
                  <a16:creationId xmlns:a16="http://schemas.microsoft.com/office/drawing/2014/main" id="{E1240FEE-5F6D-A65E-1F2C-5FE6E31412D8}"/>
                </a:ext>
              </a:extLst>
            </p:cNvPr>
            <p:cNvPicPr>
              <a:picLocks/>
            </p:cNvPicPr>
            <p:nvPr/>
          </p:nvPicPr>
          <p:blipFill>
            <a:blip r:embed="rId3">
              <a:lum bright="100000"/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2" r="12"/>
            <a:stretch/>
          </p:blipFill>
          <p:spPr>
            <a:xfrm>
              <a:off x="6638566" y="671079"/>
              <a:ext cx="4554715" cy="4725242"/>
            </a:xfrm>
            <a:prstGeom prst="roundRect">
              <a:avLst>
                <a:gd name="adj" fmla="val 1766"/>
              </a:avLst>
            </a:prstGeom>
            <a:noFill/>
            <a:ln w="12700" cap="flat">
              <a:noFill/>
              <a:prstDash val="solid"/>
              <a:miter/>
            </a:ln>
          </p:spPr>
        </p:pic>
        <p:sp>
          <p:nvSpPr>
            <p:cNvPr id="16" name="Rectangle: Rounded Corners 4" descr="Dark - small container">
              <a:extLst>
                <a:ext uri="{FF2B5EF4-FFF2-40B4-BE49-F238E27FC236}">
                  <a16:creationId xmlns:a16="http://schemas.microsoft.com/office/drawing/2014/main" id="{5A3431DE-D17D-B428-84E5-89F6BA39D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043" y="671079"/>
              <a:ext cx="5603238" cy="4725242"/>
            </a:xfrm>
            <a:prstGeom prst="roundRect">
              <a:avLst>
                <a:gd name="adj" fmla="val 2114"/>
              </a:avLst>
            </a:prstGeom>
            <a:gradFill>
              <a:gsLst>
                <a:gs pos="70000">
                  <a:srgbClr val="3A4953"/>
                </a:gs>
                <a:gs pos="95000">
                  <a:srgbClr val="3A4953">
                    <a:alpha val="69000"/>
                  </a:srgbClr>
                </a:gs>
                <a:gs pos="44000">
                  <a:srgbClr val="3A4953"/>
                </a:gs>
                <a:gs pos="12000">
                  <a:srgbClr val="3A4953">
                    <a:alpha val="44000"/>
                  </a:srgb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612B2EB-C7A7-DB9A-9CD6-2B9F6386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11502"/>
            <a:ext cx="3374461" cy="1846659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r>
              <a:rPr lang="en-US" sz="4000" spc="0">
                <a:ln>
                  <a:noFill/>
                </a:ln>
                <a:solidFill>
                  <a:srgbClr val="8DC8E8"/>
                </a:solidFill>
                <a:latin typeface="Segoe UI Semibold"/>
                <a:cs typeface="Segoe UI"/>
              </a:rPr>
              <a:t>Model</a:t>
            </a:r>
            <a:br>
              <a:rPr lang="en-US" sz="4000" spc="0">
                <a:ln>
                  <a:noFill/>
                </a:ln>
                <a:solidFill>
                  <a:srgbClr val="8DC8E8"/>
                </a:solidFill>
                <a:latin typeface="Segoe UI Semibold"/>
                <a:cs typeface="Segoe UI"/>
              </a:rPr>
            </a:br>
            <a:r>
              <a:rPr lang="en-US" sz="4000" spc="0">
                <a:ln>
                  <a:noFill/>
                </a:ln>
                <a:solidFill>
                  <a:srgbClr val="8DC8E8"/>
                </a:solidFill>
                <a:latin typeface="Segoe UI Semibold"/>
                <a:cs typeface="Segoe UI"/>
              </a:rPr>
              <a:t>benchmarking </a:t>
            </a:r>
            <a:br>
              <a:rPr lang="en-US" sz="4000" spc="0">
                <a:ln>
                  <a:noFill/>
                </a:ln>
                <a:solidFill>
                  <a:srgbClr val="8DC8E8"/>
                </a:solidFill>
                <a:latin typeface="Segoe UI Semibold"/>
                <a:cs typeface="Segoe UI"/>
              </a:rPr>
            </a:br>
            <a:endParaRPr lang="en-US" sz="4000" spc="0">
              <a:ln>
                <a:noFill/>
              </a:ln>
              <a:solidFill>
                <a:srgbClr val="8DC8E8"/>
              </a:solidFill>
              <a:latin typeface="Segoe UI Semibold"/>
              <a:cs typeface="Segoe UI"/>
            </a:endParaRPr>
          </a:p>
        </p:txBody>
      </p:sp>
      <p:sp>
        <p:nvSpPr>
          <p:cNvPr id="2" name="Rounded Rectangle 18" descr="Public preview&#10;">
            <a:extLst>
              <a:ext uri="{FF2B5EF4-FFF2-40B4-BE49-F238E27FC236}">
                <a16:creationId xmlns:a16="http://schemas.microsoft.com/office/drawing/2014/main" id="{C05DA9CC-ADF0-B65D-CEE3-9C8D6F5712AC}"/>
              </a:ext>
            </a:extLst>
          </p:cNvPr>
          <p:cNvSpPr/>
          <p:nvPr/>
        </p:nvSpPr>
        <p:spPr bwMode="auto">
          <a:xfrm>
            <a:off x="588263" y="924145"/>
            <a:ext cx="2153354" cy="5151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8DC8E8"/>
              </a:gs>
              <a:gs pos="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5" rIns="0" bIns="45713" anchor="ctr" anchorCtr="0">
            <a:spAutoFit/>
          </a:bodyPr>
          <a:lstStyle/>
          <a:p>
            <a:pPr algn="ctr" defTabSz="91422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CA" sz="1961">
                <a:ln w="3175">
                  <a:noFill/>
                </a:ln>
                <a:solidFill>
                  <a:schemeClr val="bg1"/>
                </a:solidFill>
                <a:latin typeface="Segoe UI Semibold"/>
                <a:cs typeface="Segoe UI"/>
              </a:rPr>
              <a:t>Announcing</a:t>
            </a:r>
            <a:endParaRPr lang="en-US" sz="1961">
              <a:ln w="3175">
                <a:noFill/>
              </a:ln>
              <a:solidFill>
                <a:schemeClr val="bg1"/>
              </a:solidFill>
              <a:latin typeface="Segoe UI Semibold"/>
              <a:cs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1FB9E-0E6B-A935-582F-CD17A9B38144}"/>
              </a:ext>
            </a:extLst>
          </p:cNvPr>
          <p:cNvSpPr txBox="1"/>
          <p:nvPr/>
        </p:nvSpPr>
        <p:spPr>
          <a:xfrm>
            <a:off x="588264" y="3195287"/>
            <a:ext cx="4022648" cy="3211250"/>
          </a:xfrm>
          <a:prstGeom prst="rect">
            <a:avLst/>
          </a:prstGeom>
          <a:noFill/>
        </p:spPr>
        <p:txBody>
          <a:bodyPr wrap="square" lIns="0" tIns="45713" rIns="91427" bIns="45713" anchor="t">
            <a:spAutoFit/>
          </a:bodyPr>
          <a:lstStyle/>
          <a:p>
            <a:pPr defTabSz="466146">
              <a:defRPr/>
            </a:pPr>
            <a:r>
              <a:rPr lang="en-US" sz="1750" kern="0">
                <a:latin typeface="Segoe UI"/>
                <a:ea typeface="+mn-lt"/>
                <a:cs typeface="+mn-lt"/>
              </a:rPr>
              <a:t>Model benchmarks will offer users a comprehensive comparison view for benchmarking metrics of foundation models in the model catalog</a:t>
            </a:r>
            <a:br>
              <a:rPr lang="en-US" sz="1750" kern="0">
                <a:latin typeface="Segoe UI"/>
                <a:ea typeface="+mn-lt"/>
                <a:cs typeface="+mn-lt"/>
              </a:rPr>
            </a:br>
            <a:endParaRPr lang="en-US" sz="1765">
              <a:latin typeface="Segoe UI"/>
              <a:cs typeface="Segoe UI"/>
            </a:endParaRPr>
          </a:p>
          <a:p>
            <a:pPr defTabSz="466146">
              <a:defRPr/>
            </a:pPr>
            <a:r>
              <a:rPr lang="en-US" sz="1750" kern="0">
                <a:latin typeface="Segoe UI"/>
                <a:ea typeface="+mn-lt"/>
                <a:cs typeface="+mn-lt"/>
              </a:rPr>
              <a:t>This will allow users the opportunity to self-educate and make informed decisions about the sustainability</a:t>
            </a:r>
            <a:br>
              <a:rPr lang="en-US" sz="1750" kern="0">
                <a:latin typeface="Segoe UI"/>
                <a:ea typeface="+mn-lt"/>
                <a:cs typeface="+mn-lt"/>
              </a:rPr>
            </a:br>
            <a:r>
              <a:rPr lang="en-US" sz="1750" kern="0">
                <a:latin typeface="Segoe UI"/>
                <a:ea typeface="+mn-lt"/>
                <a:cs typeface="+mn-lt"/>
              </a:rPr>
              <a:t>of models and datasets prior to</a:t>
            </a:r>
            <a:br>
              <a:rPr lang="en-US" sz="1750" kern="0">
                <a:latin typeface="Segoe UI"/>
                <a:ea typeface="+mn-lt"/>
                <a:cs typeface="+mn-lt"/>
              </a:rPr>
            </a:br>
            <a:r>
              <a:rPr lang="en-US" sz="1750" kern="0">
                <a:latin typeface="Segoe UI"/>
                <a:ea typeface="+mn-lt"/>
                <a:cs typeface="+mn-lt"/>
              </a:rPr>
              <a:t>initiating any job</a:t>
            </a:r>
            <a:endParaRPr lang="en-US" sz="1750">
              <a:latin typeface="Segoe UI"/>
            </a:endParaRPr>
          </a:p>
          <a:p>
            <a:pPr defTabSz="466146">
              <a:lnSpc>
                <a:spcPct val="90000"/>
              </a:lnSpc>
              <a:spcBef>
                <a:spcPts val="600"/>
              </a:spcBef>
              <a:defRPr/>
            </a:pPr>
            <a:endParaRPr lang="en-US" sz="2353" b="1" kern="0">
              <a:latin typeface="Segoe UI Semibold"/>
              <a:cs typeface="Segoe UI Semibold"/>
            </a:endParaRPr>
          </a:p>
        </p:txBody>
      </p:sp>
      <p:pic>
        <p:nvPicPr>
          <p:cNvPr id="9" name="Picture 8" descr="UI of Model Benchmarks in Azure AI Studio">
            <a:extLst>
              <a:ext uri="{FF2B5EF4-FFF2-40B4-BE49-F238E27FC236}">
                <a16:creationId xmlns:a16="http://schemas.microsoft.com/office/drawing/2014/main" id="{19A50B3E-3D72-330A-5698-A8A5A6F38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351" y="1093169"/>
            <a:ext cx="5018899" cy="2522661"/>
          </a:xfrm>
          <a:prstGeom prst="roundRect">
            <a:avLst>
              <a:gd name="adj" fmla="val 3313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UI of benchmark charts in Azure AI Studio">
            <a:extLst>
              <a:ext uri="{FF2B5EF4-FFF2-40B4-BE49-F238E27FC236}">
                <a16:creationId xmlns:a16="http://schemas.microsoft.com/office/drawing/2014/main" id="{52540D75-BF8F-A4ED-BDD5-2CA1181C3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566" y="3033700"/>
            <a:ext cx="5039066" cy="2629983"/>
          </a:xfrm>
          <a:prstGeom prst="roundRect">
            <a:avLst>
              <a:gd name="adj" fmla="val 3858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81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33 1.48148E-6 L -4.16667E-6 1.48148E-6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033 1.48148E-6 L -4.16667E-6 1.48148E-6 " pathEditMode="relative" rAng="0" ptsTypes="AA">
                                      <p:cBhvr>
                                        <p:cTn id="19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1.48148E-6 L -1.25E-6 1.48148E-6 " pathEditMode="relative" rAng="0" ptsTypes="AA">
                                      <p:cBhvr>
                                        <p:cTn id="25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03542 " pathEditMode="relative" rAng="0" ptsTypes="AA">
                                      <p:cBhvr>
                                        <p:cTn id="30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4491 L 3.95833E-6 7.40741E-7 " pathEditMode="relative" rAng="0" ptsTypes="AA">
                                      <p:cBhvr>
                                        <p:cTn id="35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 animBg="1"/>
      <p:bldP spid="2" grpId="1" animBg="1"/>
      <p:bldP spid="10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57A-1D1A-4109-8F4F-B7C9FDC0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Microsoft’s responsible AI principles</a:t>
            </a:r>
          </a:p>
        </p:txBody>
      </p:sp>
      <p:grpSp>
        <p:nvGrpSpPr>
          <p:cNvPr id="33" name="Group 32" descr="Fairness">
            <a:extLst>
              <a:ext uri="{FF2B5EF4-FFF2-40B4-BE49-F238E27FC236}">
                <a16:creationId xmlns:a16="http://schemas.microsoft.com/office/drawing/2014/main" id="{2C7A9D90-4085-4E06-7073-BA67D16A711C}"/>
              </a:ext>
            </a:extLst>
          </p:cNvPr>
          <p:cNvGrpSpPr/>
          <p:nvPr/>
        </p:nvGrpSpPr>
        <p:grpSpPr>
          <a:xfrm>
            <a:off x="1984242" y="1974694"/>
            <a:ext cx="1860809" cy="1606706"/>
            <a:chOff x="1984242" y="1963497"/>
            <a:chExt cx="1860809" cy="1606706"/>
          </a:xfrm>
        </p:grpSpPr>
        <p:sp>
          <p:nvSpPr>
            <p:cNvPr id="27" name="Rounded Rectangle 16">
              <a:extLst>
                <a:ext uri="{FF2B5EF4-FFF2-40B4-BE49-F238E27FC236}">
                  <a16:creationId xmlns:a16="http://schemas.microsoft.com/office/drawing/2014/main" id="{C7FD548A-0015-314F-5BEF-C215573BDC1C}"/>
                </a:ext>
              </a:extLst>
            </p:cNvPr>
            <p:cNvSpPr/>
            <p:nvPr/>
          </p:nvSpPr>
          <p:spPr bwMode="auto">
            <a:xfrm>
              <a:off x="1984242" y="1963497"/>
              <a:ext cx="1860809" cy="1606706"/>
            </a:xfrm>
            <a:prstGeom prst="roundRect">
              <a:avLst>
                <a:gd name="adj" fmla="val 2640"/>
              </a:avLst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375923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Fairness</a:t>
              </a:r>
            </a:p>
          </p:txBody>
        </p:sp>
        <p:sp>
          <p:nvSpPr>
            <p:cNvPr id="14" name="Graphic 49">
              <a:extLst>
                <a:ext uri="{FF2B5EF4-FFF2-40B4-BE49-F238E27FC236}">
                  <a16:creationId xmlns:a16="http://schemas.microsoft.com/office/drawing/2014/main" id="{C6E7AB5F-0507-EFCC-F1AE-EE8C20A9E211}"/>
                </a:ext>
              </a:extLst>
            </p:cNvPr>
            <p:cNvSpPr/>
            <p:nvPr/>
          </p:nvSpPr>
          <p:spPr>
            <a:xfrm>
              <a:off x="2642167" y="2298098"/>
              <a:ext cx="544960" cy="490462"/>
            </a:xfrm>
            <a:custGeom>
              <a:avLst/>
              <a:gdLst>
                <a:gd name="connsiteX0" fmla="*/ 34333 w 392381"/>
                <a:gd name="connsiteY0" fmla="*/ 0 h 353143"/>
                <a:gd name="connsiteX1" fmla="*/ 19619 w 392381"/>
                <a:gd name="connsiteY1" fmla="*/ 14714 h 353143"/>
                <a:gd name="connsiteX2" fmla="*/ 34333 w 392381"/>
                <a:gd name="connsiteY2" fmla="*/ 29429 h 353143"/>
                <a:gd name="connsiteX3" fmla="*/ 54776 w 392381"/>
                <a:gd name="connsiteY3" fmla="*/ 29429 h 353143"/>
                <a:gd name="connsiteX4" fmla="*/ 1087 w 392381"/>
                <a:gd name="connsiteY4" fmla="*/ 161210 h 353143"/>
                <a:gd name="connsiteX5" fmla="*/ 0 w 392381"/>
                <a:gd name="connsiteY5" fmla="*/ 166762 h 353143"/>
                <a:gd name="connsiteX6" fmla="*/ 68667 w 392381"/>
                <a:gd name="connsiteY6" fmla="*/ 235429 h 353143"/>
                <a:gd name="connsiteX7" fmla="*/ 137334 w 392381"/>
                <a:gd name="connsiteY7" fmla="*/ 166762 h 353143"/>
                <a:gd name="connsiteX8" fmla="*/ 136246 w 392381"/>
                <a:gd name="connsiteY8" fmla="*/ 161210 h 353143"/>
                <a:gd name="connsiteX9" fmla="*/ 82557 w 392381"/>
                <a:gd name="connsiteY9" fmla="*/ 29429 h 353143"/>
                <a:gd name="connsiteX10" fmla="*/ 181477 w 392381"/>
                <a:gd name="connsiteY10" fmla="*/ 29429 h 353143"/>
                <a:gd name="connsiteX11" fmla="*/ 181477 w 392381"/>
                <a:gd name="connsiteY11" fmla="*/ 264858 h 353143"/>
                <a:gd name="connsiteX12" fmla="*/ 103058 w 392381"/>
                <a:gd name="connsiteY12" fmla="*/ 264858 h 353143"/>
                <a:gd name="connsiteX13" fmla="*/ 58915 w 392381"/>
                <a:gd name="connsiteY13" fmla="*/ 309001 h 353143"/>
                <a:gd name="connsiteX14" fmla="*/ 103058 w 392381"/>
                <a:gd name="connsiteY14" fmla="*/ 353144 h 353143"/>
                <a:gd name="connsiteX15" fmla="*/ 289381 w 392381"/>
                <a:gd name="connsiteY15" fmla="*/ 353144 h 353143"/>
                <a:gd name="connsiteX16" fmla="*/ 333524 w 392381"/>
                <a:gd name="connsiteY16" fmla="*/ 309001 h 353143"/>
                <a:gd name="connsiteX17" fmla="*/ 289381 w 392381"/>
                <a:gd name="connsiteY17" fmla="*/ 264858 h 353143"/>
                <a:gd name="connsiteX18" fmla="*/ 210905 w 392381"/>
                <a:gd name="connsiteY18" fmla="*/ 264858 h 353143"/>
                <a:gd name="connsiteX19" fmla="*/ 210905 w 392381"/>
                <a:gd name="connsiteY19" fmla="*/ 29429 h 353143"/>
                <a:gd name="connsiteX20" fmla="*/ 309825 w 392381"/>
                <a:gd name="connsiteY20" fmla="*/ 29429 h 353143"/>
                <a:gd name="connsiteX21" fmla="*/ 256135 w 392381"/>
                <a:gd name="connsiteY21" fmla="*/ 161210 h 353143"/>
                <a:gd name="connsiteX22" fmla="*/ 255048 w 392381"/>
                <a:gd name="connsiteY22" fmla="*/ 166762 h 353143"/>
                <a:gd name="connsiteX23" fmla="*/ 323715 w 392381"/>
                <a:gd name="connsiteY23" fmla="*/ 235429 h 353143"/>
                <a:gd name="connsiteX24" fmla="*/ 392382 w 392381"/>
                <a:gd name="connsiteY24" fmla="*/ 166762 h 353143"/>
                <a:gd name="connsiteX25" fmla="*/ 391295 w 392381"/>
                <a:gd name="connsiteY25" fmla="*/ 161210 h 353143"/>
                <a:gd name="connsiteX26" fmla="*/ 337605 w 392381"/>
                <a:gd name="connsiteY26" fmla="*/ 29429 h 353143"/>
                <a:gd name="connsiteX27" fmla="*/ 358048 w 392381"/>
                <a:gd name="connsiteY27" fmla="*/ 29429 h 353143"/>
                <a:gd name="connsiteX28" fmla="*/ 372763 w 392381"/>
                <a:gd name="connsiteY28" fmla="*/ 14714 h 353143"/>
                <a:gd name="connsiteX29" fmla="*/ 358048 w 392381"/>
                <a:gd name="connsiteY29" fmla="*/ 0 h 353143"/>
                <a:gd name="connsiteX30" fmla="*/ 34333 w 392381"/>
                <a:gd name="connsiteY30" fmla="*/ 0 h 353143"/>
                <a:gd name="connsiteX31" fmla="*/ 68667 w 392381"/>
                <a:gd name="connsiteY31" fmla="*/ 73333 h 353143"/>
                <a:gd name="connsiteX32" fmla="*/ 100736 w 392381"/>
                <a:gd name="connsiteY32" fmla="*/ 152048 h 353143"/>
                <a:gd name="connsiteX33" fmla="*/ 36598 w 392381"/>
                <a:gd name="connsiteY33" fmla="*/ 152048 h 353143"/>
                <a:gd name="connsiteX34" fmla="*/ 68667 w 392381"/>
                <a:gd name="connsiteY34" fmla="*/ 73333 h 353143"/>
                <a:gd name="connsiteX35" fmla="*/ 291646 w 392381"/>
                <a:gd name="connsiteY35" fmla="*/ 152048 h 353143"/>
                <a:gd name="connsiteX36" fmla="*/ 323715 w 392381"/>
                <a:gd name="connsiteY36" fmla="*/ 73333 h 353143"/>
                <a:gd name="connsiteX37" fmla="*/ 355784 w 392381"/>
                <a:gd name="connsiteY37" fmla="*/ 152048 h 353143"/>
                <a:gd name="connsiteX38" fmla="*/ 291646 w 392381"/>
                <a:gd name="connsiteY38" fmla="*/ 152048 h 3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92381" h="353143">
                  <a:moveTo>
                    <a:pt x="34333" y="0"/>
                  </a:moveTo>
                  <a:cubicBezTo>
                    <a:pt x="26207" y="0"/>
                    <a:pt x="19619" y="6588"/>
                    <a:pt x="19619" y="14714"/>
                  </a:cubicBezTo>
                  <a:cubicBezTo>
                    <a:pt x="19619" y="22841"/>
                    <a:pt x="26207" y="29429"/>
                    <a:pt x="34333" y="29429"/>
                  </a:cubicBezTo>
                  <a:lnTo>
                    <a:pt x="54776" y="29429"/>
                  </a:lnTo>
                  <a:lnTo>
                    <a:pt x="1087" y="161210"/>
                  </a:lnTo>
                  <a:cubicBezTo>
                    <a:pt x="369" y="162974"/>
                    <a:pt x="0" y="164859"/>
                    <a:pt x="0" y="166762"/>
                  </a:cubicBezTo>
                  <a:cubicBezTo>
                    <a:pt x="0" y="204686"/>
                    <a:pt x="30743" y="235429"/>
                    <a:pt x="68667" y="235429"/>
                  </a:cubicBezTo>
                  <a:cubicBezTo>
                    <a:pt x="106590" y="235429"/>
                    <a:pt x="137334" y="204686"/>
                    <a:pt x="137334" y="166762"/>
                  </a:cubicBezTo>
                  <a:cubicBezTo>
                    <a:pt x="137334" y="164859"/>
                    <a:pt x="136964" y="162974"/>
                    <a:pt x="136246" y="161210"/>
                  </a:cubicBezTo>
                  <a:lnTo>
                    <a:pt x="82557" y="29429"/>
                  </a:lnTo>
                  <a:lnTo>
                    <a:pt x="181477" y="29429"/>
                  </a:lnTo>
                  <a:lnTo>
                    <a:pt x="181477" y="264858"/>
                  </a:lnTo>
                  <a:lnTo>
                    <a:pt x="103058" y="264858"/>
                  </a:lnTo>
                  <a:cubicBezTo>
                    <a:pt x="78678" y="264858"/>
                    <a:pt x="58915" y="284622"/>
                    <a:pt x="58915" y="309001"/>
                  </a:cubicBezTo>
                  <a:cubicBezTo>
                    <a:pt x="58915" y="333379"/>
                    <a:pt x="78678" y="353144"/>
                    <a:pt x="103058" y="353144"/>
                  </a:cubicBezTo>
                  <a:lnTo>
                    <a:pt x="289381" y="353144"/>
                  </a:lnTo>
                  <a:cubicBezTo>
                    <a:pt x="313760" y="353144"/>
                    <a:pt x="333524" y="333379"/>
                    <a:pt x="333524" y="309001"/>
                  </a:cubicBezTo>
                  <a:cubicBezTo>
                    <a:pt x="333524" y="284622"/>
                    <a:pt x="313760" y="264858"/>
                    <a:pt x="289381" y="264858"/>
                  </a:cubicBezTo>
                  <a:lnTo>
                    <a:pt x="210905" y="264858"/>
                  </a:lnTo>
                  <a:lnTo>
                    <a:pt x="210905" y="29429"/>
                  </a:lnTo>
                  <a:lnTo>
                    <a:pt x="309825" y="29429"/>
                  </a:lnTo>
                  <a:lnTo>
                    <a:pt x="256135" y="161210"/>
                  </a:lnTo>
                  <a:cubicBezTo>
                    <a:pt x="255417" y="162974"/>
                    <a:pt x="255048" y="164859"/>
                    <a:pt x="255048" y="166762"/>
                  </a:cubicBezTo>
                  <a:cubicBezTo>
                    <a:pt x="255048" y="204686"/>
                    <a:pt x="285791" y="235429"/>
                    <a:pt x="323715" y="235429"/>
                  </a:cubicBezTo>
                  <a:cubicBezTo>
                    <a:pt x="361639" y="235429"/>
                    <a:pt x="392382" y="204686"/>
                    <a:pt x="392382" y="166762"/>
                  </a:cubicBezTo>
                  <a:cubicBezTo>
                    <a:pt x="392382" y="164859"/>
                    <a:pt x="392013" y="162974"/>
                    <a:pt x="391295" y="161210"/>
                  </a:cubicBezTo>
                  <a:lnTo>
                    <a:pt x="337605" y="29429"/>
                  </a:lnTo>
                  <a:lnTo>
                    <a:pt x="358048" y="29429"/>
                  </a:lnTo>
                  <a:cubicBezTo>
                    <a:pt x="366175" y="29429"/>
                    <a:pt x="372763" y="22841"/>
                    <a:pt x="372763" y="14714"/>
                  </a:cubicBezTo>
                  <a:cubicBezTo>
                    <a:pt x="372763" y="6588"/>
                    <a:pt x="366175" y="0"/>
                    <a:pt x="358048" y="0"/>
                  </a:cubicBezTo>
                  <a:lnTo>
                    <a:pt x="34333" y="0"/>
                  </a:lnTo>
                  <a:close/>
                  <a:moveTo>
                    <a:pt x="68667" y="73333"/>
                  </a:moveTo>
                  <a:lnTo>
                    <a:pt x="100736" y="152048"/>
                  </a:lnTo>
                  <a:lnTo>
                    <a:pt x="36598" y="152048"/>
                  </a:lnTo>
                  <a:lnTo>
                    <a:pt x="68667" y="73333"/>
                  </a:lnTo>
                  <a:close/>
                  <a:moveTo>
                    <a:pt x="291646" y="152048"/>
                  </a:moveTo>
                  <a:lnTo>
                    <a:pt x="323715" y="73333"/>
                  </a:lnTo>
                  <a:lnTo>
                    <a:pt x="355784" y="152048"/>
                  </a:lnTo>
                  <a:lnTo>
                    <a:pt x="291646" y="152048"/>
                  </a:lnTo>
                  <a:close/>
                </a:path>
              </a:pathLst>
            </a:custGeom>
            <a:gradFill>
              <a:gsLst>
                <a:gs pos="0">
                  <a:srgbClr val="8DC8E8"/>
                </a:gs>
                <a:gs pos="100000">
                  <a:srgbClr val="D59ED7"/>
                </a:gs>
              </a:gsLst>
              <a:path path="circle">
                <a:fillToRect l="100000" t="100000"/>
              </a:path>
            </a:gra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1" name="Group 30" descr="Reliability and safety">
            <a:extLst>
              <a:ext uri="{FF2B5EF4-FFF2-40B4-BE49-F238E27FC236}">
                <a16:creationId xmlns:a16="http://schemas.microsoft.com/office/drawing/2014/main" id="{9476B56B-8F08-48AC-B90F-2CA950B764F2}"/>
              </a:ext>
            </a:extLst>
          </p:cNvPr>
          <p:cNvGrpSpPr/>
          <p:nvPr/>
        </p:nvGrpSpPr>
        <p:grpSpPr>
          <a:xfrm>
            <a:off x="4210757" y="1971141"/>
            <a:ext cx="1860809" cy="1606706"/>
            <a:chOff x="4210757" y="1959944"/>
            <a:chExt cx="1860809" cy="1606706"/>
          </a:xfrm>
        </p:grpSpPr>
        <p:sp>
          <p:nvSpPr>
            <p:cNvPr id="30" name="Rounded Rectangle 16">
              <a:extLst>
                <a:ext uri="{FF2B5EF4-FFF2-40B4-BE49-F238E27FC236}">
                  <a16:creationId xmlns:a16="http://schemas.microsoft.com/office/drawing/2014/main" id="{5EC78A5B-56C8-ACF0-C9A4-2C3243B9DADC}"/>
                </a:ext>
              </a:extLst>
            </p:cNvPr>
            <p:cNvSpPr/>
            <p:nvPr/>
          </p:nvSpPr>
          <p:spPr bwMode="auto">
            <a:xfrm>
              <a:off x="4210757" y="1959944"/>
              <a:ext cx="1860809" cy="1606706"/>
            </a:xfrm>
            <a:prstGeom prst="roundRect">
              <a:avLst>
                <a:gd name="adj" fmla="val 2640"/>
              </a:avLst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375923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Reliability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&amp; safety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Graphic 12">
              <a:extLst>
                <a:ext uri="{FF2B5EF4-FFF2-40B4-BE49-F238E27FC236}">
                  <a16:creationId xmlns:a16="http://schemas.microsoft.com/office/drawing/2014/main" id="{48D9F346-DCFA-8077-E21D-510FEDC01F7C}"/>
                </a:ext>
              </a:extLst>
            </p:cNvPr>
            <p:cNvSpPr/>
            <p:nvPr/>
          </p:nvSpPr>
          <p:spPr>
            <a:xfrm>
              <a:off x="4946653" y="2327182"/>
              <a:ext cx="389016" cy="432294"/>
            </a:xfrm>
            <a:custGeom>
              <a:avLst/>
              <a:gdLst>
                <a:gd name="connsiteX0" fmla="*/ 0 w 365024"/>
                <a:gd name="connsiteY0" fmla="*/ 76047 h 405632"/>
                <a:gd name="connsiteX1" fmla="*/ 15209 w 365024"/>
                <a:gd name="connsiteY1" fmla="*/ 60837 h 405632"/>
                <a:gd name="connsiteX2" fmla="*/ 173386 w 365024"/>
                <a:gd name="connsiteY2" fmla="*/ 3042 h 405632"/>
                <a:gd name="connsiteX3" fmla="*/ 191638 w 365024"/>
                <a:gd name="connsiteY3" fmla="*/ 3042 h 405632"/>
                <a:gd name="connsiteX4" fmla="*/ 349815 w 365024"/>
                <a:gd name="connsiteY4" fmla="*/ 60837 h 405632"/>
                <a:gd name="connsiteX5" fmla="*/ 365024 w 365024"/>
                <a:gd name="connsiteY5" fmla="*/ 76047 h 405632"/>
                <a:gd name="connsiteX6" fmla="*/ 365024 w 365024"/>
                <a:gd name="connsiteY6" fmla="*/ 182512 h 405632"/>
                <a:gd name="connsiteX7" fmla="*/ 187987 w 365024"/>
                <a:gd name="connsiteY7" fmla="*/ 404568 h 405632"/>
                <a:gd name="connsiteX8" fmla="*/ 176834 w 365024"/>
                <a:gd name="connsiteY8" fmla="*/ 404568 h 405632"/>
                <a:gd name="connsiteX9" fmla="*/ 0 w 365024"/>
                <a:gd name="connsiteY9" fmla="*/ 182512 h 405632"/>
                <a:gd name="connsiteX10" fmla="*/ 0 w 365024"/>
                <a:gd name="connsiteY10" fmla="*/ 76047 h 40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024" h="405632">
                  <a:moveTo>
                    <a:pt x="0" y="76047"/>
                  </a:moveTo>
                  <a:cubicBezTo>
                    <a:pt x="0" y="67732"/>
                    <a:pt x="6895" y="60837"/>
                    <a:pt x="15209" y="60837"/>
                  </a:cubicBezTo>
                  <a:cubicBezTo>
                    <a:pt x="69152" y="60837"/>
                    <a:pt x="121877" y="41775"/>
                    <a:pt x="173386" y="3042"/>
                  </a:cubicBezTo>
                  <a:cubicBezTo>
                    <a:pt x="178862" y="-1014"/>
                    <a:pt x="186162" y="-1014"/>
                    <a:pt x="191638" y="3042"/>
                  </a:cubicBezTo>
                  <a:cubicBezTo>
                    <a:pt x="243147" y="41775"/>
                    <a:pt x="295872" y="60837"/>
                    <a:pt x="349815" y="60837"/>
                  </a:cubicBezTo>
                  <a:cubicBezTo>
                    <a:pt x="358129" y="60837"/>
                    <a:pt x="365024" y="67732"/>
                    <a:pt x="365024" y="76047"/>
                  </a:cubicBezTo>
                  <a:lnTo>
                    <a:pt x="365024" y="182512"/>
                  </a:lnTo>
                  <a:cubicBezTo>
                    <a:pt x="365024" y="283907"/>
                    <a:pt x="304998" y="358535"/>
                    <a:pt x="187987" y="404568"/>
                  </a:cubicBezTo>
                  <a:cubicBezTo>
                    <a:pt x="184337" y="405988"/>
                    <a:pt x="180484" y="405988"/>
                    <a:pt x="176834" y="404568"/>
                  </a:cubicBezTo>
                  <a:cubicBezTo>
                    <a:pt x="60026" y="358535"/>
                    <a:pt x="0" y="283907"/>
                    <a:pt x="0" y="182512"/>
                  </a:cubicBezTo>
                  <a:lnTo>
                    <a:pt x="0" y="76047"/>
                  </a:lnTo>
                  <a:close/>
                </a:path>
              </a:pathLst>
            </a:custGeom>
            <a:gradFill>
              <a:gsLst>
                <a:gs pos="0">
                  <a:srgbClr val="8DC8E8"/>
                </a:gs>
                <a:gs pos="100000">
                  <a:srgbClr val="D59ED7"/>
                </a:gs>
              </a:gsLst>
              <a:path path="circle">
                <a:fillToRect l="100000" t="100000"/>
              </a:path>
            </a:gra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28" name="Group 27" descr="Privacy and security">
            <a:extLst>
              <a:ext uri="{FF2B5EF4-FFF2-40B4-BE49-F238E27FC236}">
                <a16:creationId xmlns:a16="http://schemas.microsoft.com/office/drawing/2014/main" id="{ACC929C6-10EC-EFC4-7EA0-E8BDEE7FD7FB}"/>
              </a:ext>
            </a:extLst>
          </p:cNvPr>
          <p:cNvGrpSpPr/>
          <p:nvPr/>
        </p:nvGrpSpPr>
        <p:grpSpPr>
          <a:xfrm>
            <a:off x="6437272" y="1971141"/>
            <a:ext cx="1860809" cy="1606706"/>
            <a:chOff x="6437272" y="1959944"/>
            <a:chExt cx="1860809" cy="1606706"/>
          </a:xfrm>
        </p:grpSpPr>
        <p:sp>
          <p:nvSpPr>
            <p:cNvPr id="32" name="Rounded Rectangle 16">
              <a:extLst>
                <a:ext uri="{FF2B5EF4-FFF2-40B4-BE49-F238E27FC236}">
                  <a16:creationId xmlns:a16="http://schemas.microsoft.com/office/drawing/2014/main" id="{87E7051F-E22D-6B2C-F1D8-F1CD41FC4651}"/>
                </a:ext>
              </a:extLst>
            </p:cNvPr>
            <p:cNvSpPr/>
            <p:nvPr/>
          </p:nvSpPr>
          <p:spPr bwMode="auto">
            <a:xfrm>
              <a:off x="6437272" y="1959944"/>
              <a:ext cx="1860809" cy="1606706"/>
            </a:xfrm>
            <a:prstGeom prst="roundRect">
              <a:avLst>
                <a:gd name="adj" fmla="val 2640"/>
              </a:avLst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375923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Privacy &amp;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security</a:t>
              </a:r>
            </a:p>
          </p:txBody>
        </p:sp>
        <p:sp>
          <p:nvSpPr>
            <p:cNvPr id="8" name="Graphic 17">
              <a:extLst>
                <a:ext uri="{FF2B5EF4-FFF2-40B4-BE49-F238E27FC236}">
                  <a16:creationId xmlns:a16="http://schemas.microsoft.com/office/drawing/2014/main" id="{FC3CBA86-390A-4257-BE48-426BD2C3F9A8}"/>
                </a:ext>
              </a:extLst>
            </p:cNvPr>
            <p:cNvSpPr/>
            <p:nvPr/>
          </p:nvSpPr>
          <p:spPr>
            <a:xfrm>
              <a:off x="7174528" y="2301894"/>
              <a:ext cx="386296" cy="482870"/>
            </a:xfrm>
            <a:custGeom>
              <a:avLst/>
              <a:gdLst>
                <a:gd name="connsiteX0" fmla="*/ 129941 w 259881"/>
                <a:gd name="connsiteY0" fmla="*/ 0 h 324851"/>
                <a:gd name="connsiteX1" fmla="*/ 194911 w 259881"/>
                <a:gd name="connsiteY1" fmla="*/ 64970 h 324851"/>
                <a:gd name="connsiteX2" fmla="*/ 194911 w 259881"/>
                <a:gd name="connsiteY2" fmla="*/ 97455 h 324851"/>
                <a:gd name="connsiteX3" fmla="*/ 235517 w 259881"/>
                <a:gd name="connsiteY3" fmla="*/ 97455 h 324851"/>
                <a:gd name="connsiteX4" fmla="*/ 259881 w 259881"/>
                <a:gd name="connsiteY4" fmla="*/ 121819 h 324851"/>
                <a:gd name="connsiteX5" fmla="*/ 259881 w 259881"/>
                <a:gd name="connsiteY5" fmla="*/ 300487 h 324851"/>
                <a:gd name="connsiteX6" fmla="*/ 235517 w 259881"/>
                <a:gd name="connsiteY6" fmla="*/ 324851 h 324851"/>
                <a:gd name="connsiteX7" fmla="*/ 24364 w 259881"/>
                <a:gd name="connsiteY7" fmla="*/ 324851 h 324851"/>
                <a:gd name="connsiteX8" fmla="*/ 0 w 259881"/>
                <a:gd name="connsiteY8" fmla="*/ 300487 h 324851"/>
                <a:gd name="connsiteX9" fmla="*/ 0 w 259881"/>
                <a:gd name="connsiteY9" fmla="*/ 121819 h 324851"/>
                <a:gd name="connsiteX10" fmla="*/ 24364 w 259881"/>
                <a:gd name="connsiteY10" fmla="*/ 97455 h 324851"/>
                <a:gd name="connsiteX11" fmla="*/ 64970 w 259881"/>
                <a:gd name="connsiteY11" fmla="*/ 97455 h 324851"/>
                <a:gd name="connsiteX12" fmla="*/ 64970 w 259881"/>
                <a:gd name="connsiteY12" fmla="*/ 64970 h 324851"/>
                <a:gd name="connsiteX13" fmla="*/ 129941 w 259881"/>
                <a:gd name="connsiteY13" fmla="*/ 0 h 324851"/>
                <a:gd name="connsiteX14" fmla="*/ 129941 w 259881"/>
                <a:gd name="connsiteY14" fmla="*/ 186789 h 324851"/>
                <a:gd name="connsiteX15" fmla="*/ 105577 w 259881"/>
                <a:gd name="connsiteY15" fmla="*/ 211153 h 324851"/>
                <a:gd name="connsiteX16" fmla="*/ 129941 w 259881"/>
                <a:gd name="connsiteY16" fmla="*/ 235517 h 324851"/>
                <a:gd name="connsiteX17" fmla="*/ 154304 w 259881"/>
                <a:gd name="connsiteY17" fmla="*/ 211153 h 324851"/>
                <a:gd name="connsiteX18" fmla="*/ 129941 w 259881"/>
                <a:gd name="connsiteY18" fmla="*/ 186789 h 324851"/>
                <a:gd name="connsiteX19" fmla="*/ 129941 w 259881"/>
                <a:gd name="connsiteY19" fmla="*/ 32485 h 324851"/>
                <a:gd name="connsiteX20" fmla="*/ 97455 w 259881"/>
                <a:gd name="connsiteY20" fmla="*/ 64970 h 324851"/>
                <a:gd name="connsiteX21" fmla="*/ 97455 w 259881"/>
                <a:gd name="connsiteY21" fmla="*/ 97455 h 324851"/>
                <a:gd name="connsiteX22" fmla="*/ 162426 w 259881"/>
                <a:gd name="connsiteY22" fmla="*/ 97455 h 324851"/>
                <a:gd name="connsiteX23" fmla="*/ 162426 w 259881"/>
                <a:gd name="connsiteY23" fmla="*/ 64970 h 324851"/>
                <a:gd name="connsiteX24" fmla="*/ 129941 w 259881"/>
                <a:gd name="connsiteY24" fmla="*/ 32485 h 32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9881" h="324851">
                  <a:moveTo>
                    <a:pt x="129941" y="0"/>
                  </a:moveTo>
                  <a:cubicBezTo>
                    <a:pt x="165837" y="0"/>
                    <a:pt x="194911" y="29074"/>
                    <a:pt x="194911" y="64970"/>
                  </a:cubicBezTo>
                  <a:lnTo>
                    <a:pt x="194911" y="97455"/>
                  </a:lnTo>
                  <a:lnTo>
                    <a:pt x="235517" y="97455"/>
                  </a:lnTo>
                  <a:cubicBezTo>
                    <a:pt x="248998" y="97455"/>
                    <a:pt x="259881" y="108338"/>
                    <a:pt x="259881" y="121819"/>
                  </a:cubicBezTo>
                  <a:lnTo>
                    <a:pt x="259881" y="300487"/>
                  </a:lnTo>
                  <a:cubicBezTo>
                    <a:pt x="259881" y="313969"/>
                    <a:pt x="248998" y="324851"/>
                    <a:pt x="235517" y="324851"/>
                  </a:cubicBezTo>
                  <a:lnTo>
                    <a:pt x="24364" y="324851"/>
                  </a:lnTo>
                  <a:cubicBezTo>
                    <a:pt x="10883" y="324851"/>
                    <a:pt x="0" y="313969"/>
                    <a:pt x="0" y="300487"/>
                  </a:cubicBezTo>
                  <a:lnTo>
                    <a:pt x="0" y="121819"/>
                  </a:lnTo>
                  <a:cubicBezTo>
                    <a:pt x="0" y="108338"/>
                    <a:pt x="10883" y="97455"/>
                    <a:pt x="24364" y="97455"/>
                  </a:cubicBezTo>
                  <a:lnTo>
                    <a:pt x="64970" y="97455"/>
                  </a:lnTo>
                  <a:lnTo>
                    <a:pt x="64970" y="64970"/>
                  </a:lnTo>
                  <a:cubicBezTo>
                    <a:pt x="64970" y="29074"/>
                    <a:pt x="94044" y="0"/>
                    <a:pt x="129941" y="0"/>
                  </a:cubicBezTo>
                  <a:close/>
                  <a:moveTo>
                    <a:pt x="129941" y="186789"/>
                  </a:moveTo>
                  <a:cubicBezTo>
                    <a:pt x="116459" y="186789"/>
                    <a:pt x="105577" y="197672"/>
                    <a:pt x="105577" y="211153"/>
                  </a:cubicBezTo>
                  <a:cubicBezTo>
                    <a:pt x="105577" y="224634"/>
                    <a:pt x="116459" y="235517"/>
                    <a:pt x="129941" y="235517"/>
                  </a:cubicBezTo>
                  <a:cubicBezTo>
                    <a:pt x="143422" y="235517"/>
                    <a:pt x="154304" y="224634"/>
                    <a:pt x="154304" y="211153"/>
                  </a:cubicBezTo>
                  <a:cubicBezTo>
                    <a:pt x="154304" y="197672"/>
                    <a:pt x="143422" y="186789"/>
                    <a:pt x="129941" y="186789"/>
                  </a:cubicBezTo>
                  <a:close/>
                  <a:moveTo>
                    <a:pt x="129941" y="32485"/>
                  </a:moveTo>
                  <a:cubicBezTo>
                    <a:pt x="112074" y="32485"/>
                    <a:pt x="97455" y="47103"/>
                    <a:pt x="97455" y="64970"/>
                  </a:cubicBezTo>
                  <a:lnTo>
                    <a:pt x="97455" y="97455"/>
                  </a:lnTo>
                  <a:lnTo>
                    <a:pt x="162426" y="97455"/>
                  </a:lnTo>
                  <a:lnTo>
                    <a:pt x="162426" y="64970"/>
                  </a:lnTo>
                  <a:cubicBezTo>
                    <a:pt x="162426" y="47103"/>
                    <a:pt x="147807" y="32485"/>
                    <a:pt x="129941" y="32485"/>
                  </a:cubicBezTo>
                  <a:close/>
                </a:path>
              </a:pathLst>
            </a:custGeom>
            <a:gradFill>
              <a:gsLst>
                <a:gs pos="0">
                  <a:srgbClr val="8DC8E8"/>
                </a:gs>
                <a:gs pos="100000">
                  <a:srgbClr val="D59ED7"/>
                </a:gs>
              </a:gsLst>
              <a:path path="circle">
                <a:fillToRect l="100000" t="100000"/>
              </a:path>
            </a:gra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25" name="Group 24" descr="Inclusiveness">
            <a:extLst>
              <a:ext uri="{FF2B5EF4-FFF2-40B4-BE49-F238E27FC236}">
                <a16:creationId xmlns:a16="http://schemas.microsoft.com/office/drawing/2014/main" id="{2799C530-804B-77EA-B910-A71AB4904FC2}"/>
              </a:ext>
            </a:extLst>
          </p:cNvPr>
          <p:cNvGrpSpPr/>
          <p:nvPr/>
        </p:nvGrpSpPr>
        <p:grpSpPr>
          <a:xfrm>
            <a:off x="8663787" y="1965113"/>
            <a:ext cx="1860809" cy="1606706"/>
            <a:chOff x="8663787" y="1953916"/>
            <a:chExt cx="1860809" cy="1606706"/>
          </a:xfrm>
        </p:grpSpPr>
        <p:sp>
          <p:nvSpPr>
            <p:cNvPr id="34" name="Rounded Rectangle 16">
              <a:extLst>
                <a:ext uri="{FF2B5EF4-FFF2-40B4-BE49-F238E27FC236}">
                  <a16:creationId xmlns:a16="http://schemas.microsoft.com/office/drawing/2014/main" id="{8ABA5A57-D733-2882-D8CA-274F49E4D477}"/>
                </a:ext>
              </a:extLst>
            </p:cNvPr>
            <p:cNvSpPr/>
            <p:nvPr/>
          </p:nvSpPr>
          <p:spPr bwMode="auto">
            <a:xfrm>
              <a:off x="8663787" y="1953916"/>
              <a:ext cx="1860809" cy="1606706"/>
            </a:xfrm>
            <a:prstGeom prst="roundRect">
              <a:avLst>
                <a:gd name="adj" fmla="val 2640"/>
              </a:avLst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375923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Inclusiveness</a:t>
              </a:r>
            </a:p>
          </p:txBody>
        </p:sp>
        <p:sp>
          <p:nvSpPr>
            <p:cNvPr id="9" name="Graphic 15">
              <a:extLst>
                <a:ext uri="{FF2B5EF4-FFF2-40B4-BE49-F238E27FC236}">
                  <a16:creationId xmlns:a16="http://schemas.microsoft.com/office/drawing/2014/main" id="{8FBBF23A-4576-A0B6-7A2A-745821301889}"/>
                </a:ext>
              </a:extLst>
            </p:cNvPr>
            <p:cNvSpPr/>
            <p:nvPr/>
          </p:nvSpPr>
          <p:spPr>
            <a:xfrm>
              <a:off x="9345512" y="2325886"/>
              <a:ext cx="482846" cy="434886"/>
            </a:xfrm>
            <a:custGeom>
              <a:avLst/>
              <a:gdLst>
                <a:gd name="connsiteX0" fmla="*/ 414484 w 650557"/>
                <a:gd name="connsiteY0" fmla="*/ 390409 h 585938"/>
                <a:gd name="connsiteX1" fmla="*/ 471418 w 650557"/>
                <a:gd name="connsiteY1" fmla="*/ 447343 h 585938"/>
                <a:gd name="connsiteX2" fmla="*/ 471418 w 650557"/>
                <a:gd name="connsiteY2" fmla="*/ 478576 h 585938"/>
                <a:gd name="connsiteX3" fmla="*/ 327293 w 650557"/>
                <a:gd name="connsiteY3" fmla="*/ 585938 h 585938"/>
                <a:gd name="connsiteX4" fmla="*/ 178612 w 650557"/>
                <a:gd name="connsiteY4" fmla="*/ 479877 h 585938"/>
                <a:gd name="connsiteX5" fmla="*/ 178612 w 650557"/>
                <a:gd name="connsiteY5" fmla="*/ 447343 h 585938"/>
                <a:gd name="connsiteX6" fmla="*/ 235547 w 650557"/>
                <a:gd name="connsiteY6" fmla="*/ 390409 h 585938"/>
                <a:gd name="connsiteX7" fmla="*/ 414484 w 650557"/>
                <a:gd name="connsiteY7" fmla="*/ 390409 h 585938"/>
                <a:gd name="connsiteX8" fmla="*/ 56609 w 650557"/>
                <a:gd name="connsiteY8" fmla="*/ 227738 h 585938"/>
                <a:gd name="connsiteX9" fmla="*/ 199108 w 650557"/>
                <a:gd name="connsiteY9" fmla="*/ 227738 h 585938"/>
                <a:gd name="connsiteX10" fmla="*/ 233920 w 650557"/>
                <a:gd name="connsiteY10" fmla="*/ 352995 h 585938"/>
                <a:gd name="connsiteX11" fmla="*/ 239125 w 650557"/>
                <a:gd name="connsiteY11" fmla="*/ 357875 h 585938"/>
                <a:gd name="connsiteX12" fmla="*/ 235872 w 650557"/>
                <a:gd name="connsiteY12" fmla="*/ 357875 h 585938"/>
                <a:gd name="connsiteX13" fmla="*/ 149657 w 650557"/>
                <a:gd name="connsiteY13" fmla="*/ 423268 h 585938"/>
                <a:gd name="connsiteX14" fmla="*/ 148681 w 650557"/>
                <a:gd name="connsiteY14" fmla="*/ 423268 h 585938"/>
                <a:gd name="connsiteX15" fmla="*/ 0 w 650557"/>
                <a:gd name="connsiteY15" fmla="*/ 317207 h 585938"/>
                <a:gd name="connsiteX16" fmla="*/ 0 w 650557"/>
                <a:gd name="connsiteY16" fmla="*/ 284673 h 585938"/>
                <a:gd name="connsiteX17" fmla="*/ 56935 w 650557"/>
                <a:gd name="connsiteY17" fmla="*/ 227738 h 585938"/>
                <a:gd name="connsiteX18" fmla="*/ 593421 w 650557"/>
                <a:gd name="connsiteY18" fmla="*/ 227738 h 585938"/>
                <a:gd name="connsiteX19" fmla="*/ 650356 w 650557"/>
                <a:gd name="connsiteY19" fmla="*/ 284673 h 585938"/>
                <a:gd name="connsiteX20" fmla="*/ 650356 w 650557"/>
                <a:gd name="connsiteY20" fmla="*/ 315906 h 585938"/>
                <a:gd name="connsiteX21" fmla="*/ 506230 w 650557"/>
                <a:gd name="connsiteY21" fmla="*/ 423268 h 585938"/>
                <a:gd name="connsiteX22" fmla="*/ 500699 w 650557"/>
                <a:gd name="connsiteY22" fmla="*/ 423268 h 585938"/>
                <a:gd name="connsiteX23" fmla="*/ 420991 w 650557"/>
                <a:gd name="connsiteY23" fmla="*/ 358200 h 585938"/>
                <a:gd name="connsiteX24" fmla="*/ 414484 w 650557"/>
                <a:gd name="connsiteY24" fmla="*/ 358200 h 585938"/>
                <a:gd name="connsiteX25" fmla="*/ 411230 w 650557"/>
                <a:gd name="connsiteY25" fmla="*/ 358200 h 585938"/>
                <a:gd name="connsiteX26" fmla="*/ 451247 w 650557"/>
                <a:gd name="connsiteY26" fmla="*/ 228064 h 585938"/>
                <a:gd name="connsiteX27" fmla="*/ 593746 w 650557"/>
                <a:gd name="connsiteY27" fmla="*/ 228064 h 585938"/>
                <a:gd name="connsiteX28" fmla="*/ 325015 w 650557"/>
                <a:gd name="connsiteY28" fmla="*/ 162670 h 585938"/>
                <a:gd name="connsiteX29" fmla="*/ 422617 w 650557"/>
                <a:gd name="connsiteY29" fmla="*/ 260272 h 585938"/>
                <a:gd name="connsiteX30" fmla="*/ 325015 w 650557"/>
                <a:gd name="connsiteY30" fmla="*/ 357875 h 585938"/>
                <a:gd name="connsiteX31" fmla="*/ 227413 w 650557"/>
                <a:gd name="connsiteY31" fmla="*/ 260272 h 585938"/>
                <a:gd name="connsiteX32" fmla="*/ 325015 w 650557"/>
                <a:gd name="connsiteY32" fmla="*/ 162670 h 585938"/>
                <a:gd name="connsiteX33" fmla="*/ 146078 w 650557"/>
                <a:gd name="connsiteY33" fmla="*/ 0 h 585938"/>
                <a:gd name="connsiteX34" fmla="*/ 243680 w 650557"/>
                <a:gd name="connsiteY34" fmla="*/ 97602 h 585938"/>
                <a:gd name="connsiteX35" fmla="*/ 146078 w 650557"/>
                <a:gd name="connsiteY35" fmla="*/ 195204 h 585938"/>
                <a:gd name="connsiteX36" fmla="*/ 48476 w 650557"/>
                <a:gd name="connsiteY36" fmla="*/ 97602 h 585938"/>
                <a:gd name="connsiteX37" fmla="*/ 146078 w 650557"/>
                <a:gd name="connsiteY37" fmla="*/ 0 h 585938"/>
                <a:gd name="connsiteX38" fmla="*/ 503952 w 650557"/>
                <a:gd name="connsiteY38" fmla="*/ 0 h 585938"/>
                <a:gd name="connsiteX39" fmla="*/ 601555 w 650557"/>
                <a:gd name="connsiteY39" fmla="*/ 97602 h 585938"/>
                <a:gd name="connsiteX40" fmla="*/ 503952 w 650557"/>
                <a:gd name="connsiteY40" fmla="*/ 195204 h 585938"/>
                <a:gd name="connsiteX41" fmla="*/ 406350 w 650557"/>
                <a:gd name="connsiteY41" fmla="*/ 97602 h 585938"/>
                <a:gd name="connsiteX42" fmla="*/ 503952 w 650557"/>
                <a:gd name="connsiteY42" fmla="*/ 0 h 58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50557" h="585938">
                  <a:moveTo>
                    <a:pt x="414484" y="390409"/>
                  </a:moveTo>
                  <a:cubicBezTo>
                    <a:pt x="446042" y="390409"/>
                    <a:pt x="471418" y="415785"/>
                    <a:pt x="471418" y="447343"/>
                  </a:cubicBezTo>
                  <a:lnTo>
                    <a:pt x="471418" y="478576"/>
                  </a:lnTo>
                  <a:cubicBezTo>
                    <a:pt x="475322" y="549826"/>
                    <a:pt x="422292" y="585938"/>
                    <a:pt x="327293" y="585938"/>
                  </a:cubicBezTo>
                  <a:cubicBezTo>
                    <a:pt x="232293" y="585938"/>
                    <a:pt x="178612" y="550476"/>
                    <a:pt x="178612" y="479877"/>
                  </a:cubicBezTo>
                  <a:lnTo>
                    <a:pt x="178612" y="447343"/>
                  </a:lnTo>
                  <a:cubicBezTo>
                    <a:pt x="178612" y="415785"/>
                    <a:pt x="203989" y="390409"/>
                    <a:pt x="235547" y="390409"/>
                  </a:cubicBezTo>
                  <a:cubicBezTo>
                    <a:pt x="235547" y="390409"/>
                    <a:pt x="414484" y="390409"/>
                    <a:pt x="414484" y="390409"/>
                  </a:cubicBezTo>
                  <a:close/>
                  <a:moveTo>
                    <a:pt x="56609" y="227738"/>
                  </a:moveTo>
                  <a:lnTo>
                    <a:pt x="199108" y="227738"/>
                  </a:lnTo>
                  <a:cubicBezTo>
                    <a:pt x="187396" y="272635"/>
                    <a:pt x="200735" y="320460"/>
                    <a:pt x="233920" y="352995"/>
                  </a:cubicBezTo>
                  <a:lnTo>
                    <a:pt x="239125" y="357875"/>
                  </a:lnTo>
                  <a:lnTo>
                    <a:pt x="235872" y="357875"/>
                  </a:lnTo>
                  <a:cubicBezTo>
                    <a:pt x="195855" y="357875"/>
                    <a:pt x="160393" y="384553"/>
                    <a:pt x="149657" y="423268"/>
                  </a:cubicBezTo>
                  <a:lnTo>
                    <a:pt x="148681" y="423268"/>
                  </a:lnTo>
                  <a:cubicBezTo>
                    <a:pt x="54007" y="423268"/>
                    <a:pt x="0" y="387806"/>
                    <a:pt x="0" y="317207"/>
                  </a:cubicBezTo>
                  <a:lnTo>
                    <a:pt x="0" y="284673"/>
                  </a:lnTo>
                  <a:cubicBezTo>
                    <a:pt x="0" y="253115"/>
                    <a:pt x="25377" y="227738"/>
                    <a:pt x="56935" y="227738"/>
                  </a:cubicBezTo>
                  <a:close/>
                  <a:moveTo>
                    <a:pt x="593421" y="227738"/>
                  </a:moveTo>
                  <a:cubicBezTo>
                    <a:pt x="624979" y="227738"/>
                    <a:pt x="650356" y="253115"/>
                    <a:pt x="650356" y="284673"/>
                  </a:cubicBezTo>
                  <a:lnTo>
                    <a:pt x="650356" y="315906"/>
                  </a:lnTo>
                  <a:cubicBezTo>
                    <a:pt x="654260" y="387155"/>
                    <a:pt x="601229" y="423268"/>
                    <a:pt x="506230" y="423268"/>
                  </a:cubicBezTo>
                  <a:lnTo>
                    <a:pt x="500699" y="423268"/>
                  </a:lnTo>
                  <a:cubicBezTo>
                    <a:pt x="490613" y="386830"/>
                    <a:pt x="458730" y="360803"/>
                    <a:pt x="420991" y="358200"/>
                  </a:cubicBezTo>
                  <a:lnTo>
                    <a:pt x="414484" y="358200"/>
                  </a:lnTo>
                  <a:cubicBezTo>
                    <a:pt x="414484" y="358200"/>
                    <a:pt x="411230" y="358200"/>
                    <a:pt x="411230" y="358200"/>
                  </a:cubicBezTo>
                  <a:cubicBezTo>
                    <a:pt x="447994" y="325991"/>
                    <a:pt x="463610" y="275563"/>
                    <a:pt x="451247" y="228064"/>
                  </a:cubicBezTo>
                  <a:lnTo>
                    <a:pt x="593746" y="228064"/>
                  </a:lnTo>
                  <a:close/>
                  <a:moveTo>
                    <a:pt x="325015" y="162670"/>
                  </a:moveTo>
                  <a:cubicBezTo>
                    <a:pt x="379022" y="162670"/>
                    <a:pt x="422617" y="206266"/>
                    <a:pt x="422617" y="260272"/>
                  </a:cubicBezTo>
                  <a:cubicBezTo>
                    <a:pt x="422617" y="314279"/>
                    <a:pt x="379022" y="357875"/>
                    <a:pt x="325015" y="357875"/>
                  </a:cubicBezTo>
                  <a:cubicBezTo>
                    <a:pt x="271009" y="357875"/>
                    <a:pt x="227413" y="314279"/>
                    <a:pt x="227413" y="260272"/>
                  </a:cubicBezTo>
                  <a:cubicBezTo>
                    <a:pt x="227413" y="206266"/>
                    <a:pt x="271009" y="162670"/>
                    <a:pt x="325015" y="162670"/>
                  </a:cubicBezTo>
                  <a:close/>
                  <a:moveTo>
                    <a:pt x="146078" y="0"/>
                  </a:moveTo>
                  <a:cubicBezTo>
                    <a:pt x="200084" y="0"/>
                    <a:pt x="243680" y="43596"/>
                    <a:pt x="243680" y="97602"/>
                  </a:cubicBezTo>
                  <a:cubicBezTo>
                    <a:pt x="243680" y="151609"/>
                    <a:pt x="200084" y="195204"/>
                    <a:pt x="146078" y="195204"/>
                  </a:cubicBezTo>
                  <a:cubicBezTo>
                    <a:pt x="92071" y="195204"/>
                    <a:pt x="48476" y="151609"/>
                    <a:pt x="48476" y="97602"/>
                  </a:cubicBezTo>
                  <a:cubicBezTo>
                    <a:pt x="48476" y="43596"/>
                    <a:pt x="92071" y="0"/>
                    <a:pt x="146078" y="0"/>
                  </a:cubicBezTo>
                  <a:close/>
                  <a:moveTo>
                    <a:pt x="503952" y="0"/>
                  </a:moveTo>
                  <a:cubicBezTo>
                    <a:pt x="557959" y="0"/>
                    <a:pt x="601555" y="43596"/>
                    <a:pt x="601555" y="97602"/>
                  </a:cubicBezTo>
                  <a:cubicBezTo>
                    <a:pt x="601555" y="151609"/>
                    <a:pt x="557959" y="195204"/>
                    <a:pt x="503952" y="195204"/>
                  </a:cubicBezTo>
                  <a:cubicBezTo>
                    <a:pt x="449946" y="195204"/>
                    <a:pt x="406350" y="151609"/>
                    <a:pt x="406350" y="97602"/>
                  </a:cubicBezTo>
                  <a:cubicBezTo>
                    <a:pt x="406350" y="43596"/>
                    <a:pt x="449946" y="0"/>
                    <a:pt x="503952" y="0"/>
                  </a:cubicBezTo>
                  <a:close/>
                </a:path>
              </a:pathLst>
            </a:custGeom>
            <a:gradFill>
              <a:gsLst>
                <a:gs pos="0">
                  <a:srgbClr val="8DC8E8"/>
                </a:gs>
                <a:gs pos="100000">
                  <a:srgbClr val="D59ED7"/>
                </a:gs>
              </a:gsLst>
              <a:path path="circle">
                <a:fillToRect l="100000" t="100000"/>
              </a:path>
            </a:gra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21" name="Group 20" descr="Transparency">
            <a:extLst>
              <a:ext uri="{FF2B5EF4-FFF2-40B4-BE49-F238E27FC236}">
                <a16:creationId xmlns:a16="http://schemas.microsoft.com/office/drawing/2014/main" id="{1B32029B-5C30-FF24-9DB9-4850B68D9FF9}"/>
              </a:ext>
            </a:extLst>
          </p:cNvPr>
          <p:cNvGrpSpPr/>
          <p:nvPr/>
        </p:nvGrpSpPr>
        <p:grpSpPr>
          <a:xfrm>
            <a:off x="1959504" y="3867900"/>
            <a:ext cx="8565092" cy="789982"/>
            <a:chOff x="1959504" y="3856703"/>
            <a:chExt cx="8565092" cy="789982"/>
          </a:xfrm>
        </p:grpSpPr>
        <p:sp>
          <p:nvSpPr>
            <p:cNvPr id="22" name="Rectangle: Rounded Corners 6">
              <a:extLst>
                <a:ext uri="{FF2B5EF4-FFF2-40B4-BE49-F238E27FC236}">
                  <a16:creationId xmlns:a16="http://schemas.microsoft.com/office/drawing/2014/main" id="{42E39F0B-102B-9B9D-D8C0-67FC9298A76A}"/>
                </a:ext>
              </a:extLst>
            </p:cNvPr>
            <p:cNvSpPr/>
            <p:nvPr/>
          </p:nvSpPr>
          <p:spPr bwMode="auto">
            <a:xfrm>
              <a:off x="1959504" y="3856703"/>
              <a:ext cx="8565092" cy="789982"/>
            </a:xfrm>
            <a:prstGeom prst="roundRect">
              <a:avLst>
                <a:gd name="adj" fmla="val 5618"/>
              </a:avLst>
            </a:prstGeom>
            <a:solidFill>
              <a:schemeClr val="bg1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375923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j-ea"/>
                  <a:cs typeface="Segoe UI" pitchFamily="34" charset="0"/>
                </a:rPr>
                <a:t>Transparency</a:t>
              </a:r>
            </a:p>
          </p:txBody>
        </p:sp>
        <p:sp>
          <p:nvSpPr>
            <p:cNvPr id="3" name="Graphic 19">
              <a:extLst>
                <a:ext uri="{FF2B5EF4-FFF2-40B4-BE49-F238E27FC236}">
                  <a16:creationId xmlns:a16="http://schemas.microsoft.com/office/drawing/2014/main" id="{9C1219E1-3EE6-7ECE-5DF0-527DFE292C1F}"/>
                </a:ext>
              </a:extLst>
            </p:cNvPr>
            <p:cNvSpPr/>
            <p:nvPr/>
          </p:nvSpPr>
          <p:spPr>
            <a:xfrm>
              <a:off x="2593233" y="4061314"/>
              <a:ext cx="642827" cy="380759"/>
            </a:xfrm>
            <a:custGeom>
              <a:avLst/>
              <a:gdLst>
                <a:gd name="connsiteX0" fmla="*/ 321196 w 642827"/>
                <a:gd name="connsiteY0" fmla="*/ 116113 h 380759"/>
                <a:gd name="connsiteX1" fmla="*/ 453519 w 642827"/>
                <a:gd name="connsiteY1" fmla="*/ 248436 h 380759"/>
                <a:gd name="connsiteX2" fmla="*/ 321196 w 642827"/>
                <a:gd name="connsiteY2" fmla="*/ 380759 h 380759"/>
                <a:gd name="connsiteX3" fmla="*/ 188873 w 642827"/>
                <a:gd name="connsiteY3" fmla="*/ 248436 h 380759"/>
                <a:gd name="connsiteX4" fmla="*/ 321196 w 642827"/>
                <a:gd name="connsiteY4" fmla="*/ 116113 h 380759"/>
                <a:gd name="connsiteX5" fmla="*/ 321196 w 642827"/>
                <a:gd name="connsiteY5" fmla="*/ 0 h 380759"/>
                <a:gd name="connsiteX6" fmla="*/ 642079 w 642827"/>
                <a:gd name="connsiteY6" fmla="*/ 250090 h 380759"/>
                <a:gd name="connsiteX7" fmla="*/ 623885 w 642827"/>
                <a:gd name="connsiteY7" fmla="*/ 280194 h 380759"/>
                <a:gd name="connsiteX8" fmla="*/ 593781 w 642827"/>
                <a:gd name="connsiteY8" fmla="*/ 262000 h 380759"/>
                <a:gd name="connsiteX9" fmla="*/ 593781 w 642827"/>
                <a:gd name="connsiteY9" fmla="*/ 262000 h 380759"/>
                <a:gd name="connsiteX10" fmla="*/ 252719 w 642827"/>
                <a:gd name="connsiteY10" fmla="*/ 58222 h 380759"/>
                <a:gd name="connsiteX11" fmla="*/ 48611 w 642827"/>
                <a:gd name="connsiteY11" fmla="*/ 262661 h 380759"/>
                <a:gd name="connsiteX12" fmla="*/ 18176 w 642827"/>
                <a:gd name="connsiteY12" fmla="*/ 279863 h 380759"/>
                <a:gd name="connsiteX13" fmla="*/ 644 w 642827"/>
                <a:gd name="connsiteY13" fmla="*/ 250421 h 380759"/>
                <a:gd name="connsiteX14" fmla="*/ 321196 w 642827"/>
                <a:gd name="connsiteY14" fmla="*/ 0 h 38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2827" h="380759">
                  <a:moveTo>
                    <a:pt x="321196" y="116113"/>
                  </a:moveTo>
                  <a:cubicBezTo>
                    <a:pt x="394304" y="116113"/>
                    <a:pt x="453519" y="175328"/>
                    <a:pt x="453519" y="248436"/>
                  </a:cubicBezTo>
                  <a:cubicBezTo>
                    <a:pt x="453519" y="321545"/>
                    <a:pt x="394304" y="380759"/>
                    <a:pt x="321196" y="380759"/>
                  </a:cubicBezTo>
                  <a:cubicBezTo>
                    <a:pt x="248087" y="380759"/>
                    <a:pt x="188873" y="321545"/>
                    <a:pt x="188873" y="248436"/>
                  </a:cubicBezTo>
                  <a:cubicBezTo>
                    <a:pt x="188873" y="175328"/>
                    <a:pt x="248087" y="116113"/>
                    <a:pt x="321196" y="116113"/>
                  </a:cubicBezTo>
                  <a:close/>
                  <a:moveTo>
                    <a:pt x="321196" y="0"/>
                  </a:moveTo>
                  <a:cubicBezTo>
                    <a:pt x="473698" y="0"/>
                    <a:pt x="605690" y="104204"/>
                    <a:pt x="642079" y="250090"/>
                  </a:cubicBezTo>
                  <a:cubicBezTo>
                    <a:pt x="645387" y="263323"/>
                    <a:pt x="637448" y="276886"/>
                    <a:pt x="623885" y="280194"/>
                  </a:cubicBezTo>
                  <a:cubicBezTo>
                    <a:pt x="610322" y="283502"/>
                    <a:pt x="597089" y="275563"/>
                    <a:pt x="593781" y="262000"/>
                  </a:cubicBezTo>
                  <a:lnTo>
                    <a:pt x="593781" y="262000"/>
                  </a:lnTo>
                  <a:cubicBezTo>
                    <a:pt x="556069" y="111482"/>
                    <a:pt x="403236" y="20179"/>
                    <a:pt x="252719" y="58222"/>
                  </a:cubicBezTo>
                  <a:cubicBezTo>
                    <a:pt x="152153" y="83363"/>
                    <a:pt x="73752" y="162096"/>
                    <a:pt x="48611" y="262661"/>
                  </a:cubicBezTo>
                  <a:cubicBezTo>
                    <a:pt x="44972" y="275893"/>
                    <a:pt x="31409" y="283502"/>
                    <a:pt x="18176" y="279863"/>
                  </a:cubicBezTo>
                  <a:cubicBezTo>
                    <a:pt x="5275" y="276224"/>
                    <a:pt x="-2334" y="263323"/>
                    <a:pt x="644" y="250421"/>
                  </a:cubicBezTo>
                  <a:cubicBezTo>
                    <a:pt x="37032" y="103212"/>
                    <a:pt x="169355" y="0"/>
                    <a:pt x="321196" y="0"/>
                  </a:cubicBezTo>
                  <a:close/>
                </a:path>
              </a:pathLst>
            </a:custGeom>
            <a:gradFill>
              <a:gsLst>
                <a:gs pos="0">
                  <a:srgbClr val="8DC8E8"/>
                </a:gs>
                <a:gs pos="100000">
                  <a:srgbClr val="D59ED7"/>
                </a:gs>
              </a:gsLst>
              <a:path path="circle">
                <a:fillToRect l="100000" t="100000"/>
              </a:path>
            </a:gradFill>
            <a:ln w="194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" name="Group 18" descr="Accountability">
            <a:extLst>
              <a:ext uri="{FF2B5EF4-FFF2-40B4-BE49-F238E27FC236}">
                <a16:creationId xmlns:a16="http://schemas.microsoft.com/office/drawing/2014/main" id="{1B2773F0-C8FD-913C-F80E-FC75E3AAED9F}"/>
              </a:ext>
            </a:extLst>
          </p:cNvPr>
          <p:cNvGrpSpPr/>
          <p:nvPr/>
        </p:nvGrpSpPr>
        <p:grpSpPr>
          <a:xfrm>
            <a:off x="1959504" y="4915281"/>
            <a:ext cx="8565092" cy="789982"/>
            <a:chOff x="1959504" y="4904084"/>
            <a:chExt cx="8565092" cy="789982"/>
          </a:xfrm>
        </p:grpSpPr>
        <p:sp>
          <p:nvSpPr>
            <p:cNvPr id="24" name="Rectangle: Rounded Corners 6">
              <a:extLst>
                <a:ext uri="{FF2B5EF4-FFF2-40B4-BE49-F238E27FC236}">
                  <a16:creationId xmlns:a16="http://schemas.microsoft.com/office/drawing/2014/main" id="{D86F7B6A-CD33-74A4-E142-4239D8FCD5D7}"/>
                </a:ext>
              </a:extLst>
            </p:cNvPr>
            <p:cNvSpPr/>
            <p:nvPr/>
          </p:nvSpPr>
          <p:spPr bwMode="auto">
            <a:xfrm>
              <a:off x="1959504" y="4904084"/>
              <a:ext cx="8565092" cy="789982"/>
            </a:xfrm>
            <a:prstGeom prst="roundRect">
              <a:avLst>
                <a:gd name="adj" fmla="val 5618"/>
              </a:avLst>
            </a:prstGeom>
            <a:solidFill>
              <a:schemeClr val="bg1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375923" dist="127000" dir="2700000" algn="tl" rotWithShape="0">
                <a:prstClr val="black">
                  <a:alpha val="2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j-ea"/>
                  <a:cs typeface="Segoe UI" pitchFamily="34" charset="0"/>
                </a:rPr>
                <a:t>Accountability</a:t>
              </a: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j-ea"/>
                <a:cs typeface="Segoe UI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63206CA-005D-BD8A-15EB-9BCDE884ECB9}"/>
                </a:ext>
              </a:extLst>
            </p:cNvPr>
            <p:cNvGrpSpPr/>
            <p:nvPr/>
          </p:nvGrpSpPr>
          <p:grpSpPr>
            <a:xfrm>
              <a:off x="2703621" y="5159259"/>
              <a:ext cx="422051" cy="401680"/>
              <a:chOff x="1728680" y="5159259"/>
              <a:chExt cx="422051" cy="401680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0C3EB972-99C1-4196-7A8F-05339DD3A274}"/>
                  </a:ext>
                </a:extLst>
              </p:cNvPr>
              <p:cNvSpPr/>
              <p:nvPr/>
            </p:nvSpPr>
            <p:spPr>
              <a:xfrm>
                <a:off x="1728680" y="5159259"/>
                <a:ext cx="404214" cy="365335"/>
              </a:xfrm>
              <a:custGeom>
                <a:avLst/>
                <a:gdLst>
                  <a:gd name="connsiteX0" fmla="*/ 219346 w 404214"/>
                  <a:gd name="connsiteY0" fmla="*/ 3506 h 365335"/>
                  <a:gd name="connsiteX1" fmla="*/ 222686 w 404214"/>
                  <a:gd name="connsiteY1" fmla="*/ 167 h 365335"/>
                  <a:gd name="connsiteX2" fmla="*/ 280569 w 404214"/>
                  <a:gd name="connsiteY2" fmla="*/ 167 h 365335"/>
                  <a:gd name="connsiteX3" fmla="*/ 292814 w 404214"/>
                  <a:gd name="connsiteY3" fmla="*/ 167 h 365335"/>
                  <a:gd name="connsiteX4" fmla="*/ 293705 w 404214"/>
                  <a:gd name="connsiteY4" fmla="*/ 167 h 365335"/>
                  <a:gd name="connsiteX5" fmla="*/ 330439 w 404214"/>
                  <a:gd name="connsiteY5" fmla="*/ 8404 h 365335"/>
                  <a:gd name="connsiteX6" fmla="*/ 382534 w 404214"/>
                  <a:gd name="connsiteY6" fmla="*/ 48923 h 365335"/>
                  <a:gd name="connsiteX7" fmla="*/ 400344 w 404214"/>
                  <a:gd name="connsiteY7" fmla="*/ 145767 h 365335"/>
                  <a:gd name="connsiteX8" fmla="*/ 327322 w 404214"/>
                  <a:gd name="connsiteY8" fmla="*/ 73635 h 365335"/>
                  <a:gd name="connsiteX9" fmla="*/ 315522 w 404214"/>
                  <a:gd name="connsiteY9" fmla="*/ 68737 h 365335"/>
                  <a:gd name="connsiteX10" fmla="*/ 209996 w 404214"/>
                  <a:gd name="connsiteY10" fmla="*/ 68737 h 365335"/>
                  <a:gd name="connsiteX11" fmla="*/ 199977 w 404214"/>
                  <a:gd name="connsiteY11" fmla="*/ 72076 h 365335"/>
                  <a:gd name="connsiteX12" fmla="*/ 158123 w 404214"/>
                  <a:gd name="connsiteY12" fmla="*/ 103913 h 365335"/>
                  <a:gd name="connsiteX13" fmla="*/ 127845 w 404214"/>
                  <a:gd name="connsiteY13" fmla="*/ 99905 h 365335"/>
                  <a:gd name="connsiteX14" fmla="*/ 127845 w 404214"/>
                  <a:gd name="connsiteY14" fmla="*/ 99905 h 365335"/>
                  <a:gd name="connsiteX15" fmla="*/ 131630 w 404214"/>
                  <a:gd name="connsiteY15" fmla="*/ 70295 h 365335"/>
                  <a:gd name="connsiteX16" fmla="*/ 131630 w 404214"/>
                  <a:gd name="connsiteY16" fmla="*/ 70295 h 365335"/>
                  <a:gd name="connsiteX17" fmla="*/ 219569 w 404214"/>
                  <a:gd name="connsiteY17" fmla="*/ 3729 h 365335"/>
                  <a:gd name="connsiteX18" fmla="*/ 109367 w 404214"/>
                  <a:gd name="connsiteY18" fmla="*/ 249958 h 365335"/>
                  <a:gd name="connsiteX19" fmla="*/ 109144 w 404214"/>
                  <a:gd name="connsiteY19" fmla="*/ 249958 h 365335"/>
                  <a:gd name="connsiteX20" fmla="*/ 87549 w 404214"/>
                  <a:gd name="connsiteY20" fmla="*/ 271776 h 365335"/>
                  <a:gd name="connsiteX21" fmla="*/ 87327 w 404214"/>
                  <a:gd name="connsiteY21" fmla="*/ 271776 h 365335"/>
                  <a:gd name="connsiteX22" fmla="*/ 59275 w 404214"/>
                  <a:gd name="connsiteY22" fmla="*/ 271776 h 365335"/>
                  <a:gd name="connsiteX23" fmla="*/ 59275 w 404214"/>
                  <a:gd name="connsiteY23" fmla="*/ 243724 h 365335"/>
                  <a:gd name="connsiteX24" fmla="*/ 59275 w 404214"/>
                  <a:gd name="connsiteY24" fmla="*/ 243724 h 365335"/>
                  <a:gd name="connsiteX25" fmla="*/ 80870 w 404214"/>
                  <a:gd name="connsiteY25" fmla="*/ 222129 h 365335"/>
                  <a:gd name="connsiteX26" fmla="*/ 109367 w 404214"/>
                  <a:gd name="connsiteY26" fmla="*/ 222129 h 365335"/>
                  <a:gd name="connsiteX27" fmla="*/ 109590 w 404214"/>
                  <a:gd name="connsiteY27" fmla="*/ 249958 h 365335"/>
                  <a:gd name="connsiteX28" fmla="*/ 102911 w 404214"/>
                  <a:gd name="connsiteY28" fmla="*/ 287805 h 365335"/>
                  <a:gd name="connsiteX29" fmla="*/ 103133 w 404214"/>
                  <a:gd name="connsiteY29" fmla="*/ 315634 h 365335"/>
                  <a:gd name="connsiteX30" fmla="*/ 131630 w 404214"/>
                  <a:gd name="connsiteY30" fmla="*/ 315634 h 365335"/>
                  <a:gd name="connsiteX31" fmla="*/ 153225 w 404214"/>
                  <a:gd name="connsiteY31" fmla="*/ 294039 h 365335"/>
                  <a:gd name="connsiteX32" fmla="*/ 153225 w 404214"/>
                  <a:gd name="connsiteY32" fmla="*/ 265987 h 365335"/>
                  <a:gd name="connsiteX33" fmla="*/ 149886 w 404214"/>
                  <a:gd name="connsiteY33" fmla="*/ 263316 h 365335"/>
                  <a:gd name="connsiteX34" fmla="*/ 124951 w 404214"/>
                  <a:gd name="connsiteY34" fmla="*/ 265542 h 365335"/>
                  <a:gd name="connsiteX35" fmla="*/ 124728 w 404214"/>
                  <a:gd name="connsiteY35" fmla="*/ 265542 h 365335"/>
                  <a:gd name="connsiteX36" fmla="*/ 103133 w 404214"/>
                  <a:gd name="connsiteY36" fmla="*/ 287360 h 365335"/>
                  <a:gd name="connsiteX37" fmla="*/ 102911 w 404214"/>
                  <a:gd name="connsiteY37" fmla="*/ 287582 h 365335"/>
                  <a:gd name="connsiteX38" fmla="*/ 55936 w 404214"/>
                  <a:gd name="connsiteY38" fmla="*/ 186954 h 365335"/>
                  <a:gd name="connsiteX39" fmla="*/ 55936 w 404214"/>
                  <a:gd name="connsiteY39" fmla="*/ 215005 h 365335"/>
                  <a:gd name="connsiteX40" fmla="*/ 55936 w 404214"/>
                  <a:gd name="connsiteY40" fmla="*/ 215005 h 365335"/>
                  <a:gd name="connsiteX41" fmla="*/ 34341 w 404214"/>
                  <a:gd name="connsiteY41" fmla="*/ 236600 h 365335"/>
                  <a:gd name="connsiteX42" fmla="*/ 5844 w 404214"/>
                  <a:gd name="connsiteY42" fmla="*/ 236600 h 365335"/>
                  <a:gd name="connsiteX43" fmla="*/ 5844 w 404214"/>
                  <a:gd name="connsiteY43" fmla="*/ 208549 h 365335"/>
                  <a:gd name="connsiteX44" fmla="*/ 5844 w 404214"/>
                  <a:gd name="connsiteY44" fmla="*/ 208549 h 365335"/>
                  <a:gd name="connsiteX45" fmla="*/ 27439 w 404214"/>
                  <a:gd name="connsiteY45" fmla="*/ 186954 h 365335"/>
                  <a:gd name="connsiteX46" fmla="*/ 55936 w 404214"/>
                  <a:gd name="connsiteY46" fmla="*/ 186954 h 365335"/>
                  <a:gd name="connsiteX47" fmla="*/ 55936 w 404214"/>
                  <a:gd name="connsiteY47" fmla="*/ 186954 h 365335"/>
                  <a:gd name="connsiteX48" fmla="*/ 197306 w 404214"/>
                  <a:gd name="connsiteY48" fmla="*/ 309845 h 365335"/>
                  <a:gd name="connsiteX49" fmla="*/ 197306 w 404214"/>
                  <a:gd name="connsiteY49" fmla="*/ 337897 h 365335"/>
                  <a:gd name="connsiteX50" fmla="*/ 197306 w 404214"/>
                  <a:gd name="connsiteY50" fmla="*/ 337897 h 365335"/>
                  <a:gd name="connsiteX51" fmla="*/ 175711 w 404214"/>
                  <a:gd name="connsiteY51" fmla="*/ 359492 h 365335"/>
                  <a:gd name="connsiteX52" fmla="*/ 147437 w 404214"/>
                  <a:gd name="connsiteY52" fmla="*/ 359492 h 365335"/>
                  <a:gd name="connsiteX53" fmla="*/ 143652 w 404214"/>
                  <a:gd name="connsiteY53" fmla="*/ 336561 h 365335"/>
                  <a:gd name="connsiteX54" fmla="*/ 143652 w 404214"/>
                  <a:gd name="connsiteY54" fmla="*/ 336561 h 365335"/>
                  <a:gd name="connsiteX55" fmla="*/ 147437 w 404214"/>
                  <a:gd name="connsiteY55" fmla="*/ 331218 h 365335"/>
                  <a:gd name="connsiteX56" fmla="*/ 169032 w 404214"/>
                  <a:gd name="connsiteY56" fmla="*/ 309623 h 365335"/>
                  <a:gd name="connsiteX57" fmla="*/ 197306 w 404214"/>
                  <a:gd name="connsiteY57" fmla="*/ 309623 h 365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404214" h="365335">
                    <a:moveTo>
                      <a:pt x="219346" y="3506"/>
                    </a:moveTo>
                    <a:cubicBezTo>
                      <a:pt x="220682" y="2616"/>
                      <a:pt x="221795" y="1503"/>
                      <a:pt x="222686" y="167"/>
                    </a:cubicBezTo>
                    <a:lnTo>
                      <a:pt x="280569" y="167"/>
                    </a:lnTo>
                    <a:cubicBezTo>
                      <a:pt x="284577" y="-56"/>
                      <a:pt x="288584" y="-56"/>
                      <a:pt x="292814" y="167"/>
                    </a:cubicBezTo>
                    <a:lnTo>
                      <a:pt x="293705" y="167"/>
                    </a:lnTo>
                    <a:cubicBezTo>
                      <a:pt x="306395" y="167"/>
                      <a:pt x="318862" y="2839"/>
                      <a:pt x="330439" y="8404"/>
                    </a:cubicBezTo>
                    <a:cubicBezTo>
                      <a:pt x="351366" y="16642"/>
                      <a:pt x="369399" y="30667"/>
                      <a:pt x="382534" y="48923"/>
                    </a:cubicBezTo>
                    <a:cubicBezTo>
                      <a:pt x="402571" y="76974"/>
                      <a:pt x="409250" y="112373"/>
                      <a:pt x="400344" y="145767"/>
                    </a:cubicBezTo>
                    <a:lnTo>
                      <a:pt x="327322" y="73635"/>
                    </a:lnTo>
                    <a:cubicBezTo>
                      <a:pt x="324205" y="70518"/>
                      <a:pt x="319975" y="68737"/>
                      <a:pt x="315522" y="68737"/>
                    </a:cubicBezTo>
                    <a:lnTo>
                      <a:pt x="209996" y="68737"/>
                    </a:lnTo>
                    <a:cubicBezTo>
                      <a:pt x="206434" y="68737"/>
                      <a:pt x="202872" y="69850"/>
                      <a:pt x="199977" y="72076"/>
                    </a:cubicBezTo>
                    <a:lnTo>
                      <a:pt x="158123" y="103913"/>
                    </a:lnTo>
                    <a:cubicBezTo>
                      <a:pt x="148550" y="111037"/>
                      <a:pt x="135192" y="109256"/>
                      <a:pt x="127845" y="99905"/>
                    </a:cubicBezTo>
                    <a:cubicBezTo>
                      <a:pt x="127845" y="99905"/>
                      <a:pt x="127845" y="99905"/>
                      <a:pt x="127845" y="99905"/>
                    </a:cubicBezTo>
                    <a:cubicBezTo>
                      <a:pt x="120721" y="90555"/>
                      <a:pt x="122502" y="77420"/>
                      <a:pt x="131630" y="70295"/>
                    </a:cubicBezTo>
                    <a:cubicBezTo>
                      <a:pt x="131630" y="70295"/>
                      <a:pt x="131630" y="70295"/>
                      <a:pt x="131630" y="70295"/>
                    </a:cubicBezTo>
                    <a:cubicBezTo>
                      <a:pt x="131630" y="70295"/>
                      <a:pt x="219569" y="3729"/>
                      <a:pt x="219569" y="3729"/>
                    </a:cubicBezTo>
                    <a:close/>
                    <a:moveTo>
                      <a:pt x="109367" y="249958"/>
                    </a:moveTo>
                    <a:lnTo>
                      <a:pt x="109144" y="249958"/>
                    </a:lnTo>
                    <a:cubicBezTo>
                      <a:pt x="109144" y="249958"/>
                      <a:pt x="87549" y="271776"/>
                      <a:pt x="87549" y="271776"/>
                    </a:cubicBezTo>
                    <a:lnTo>
                      <a:pt x="87327" y="271776"/>
                    </a:lnTo>
                    <a:cubicBezTo>
                      <a:pt x="79535" y="279568"/>
                      <a:pt x="67067" y="279345"/>
                      <a:pt x="59275" y="271776"/>
                    </a:cubicBezTo>
                    <a:cubicBezTo>
                      <a:pt x="51483" y="263984"/>
                      <a:pt x="51483" y="251516"/>
                      <a:pt x="59275" y="243724"/>
                    </a:cubicBezTo>
                    <a:cubicBezTo>
                      <a:pt x="59275" y="243724"/>
                      <a:pt x="59275" y="243724"/>
                      <a:pt x="59275" y="243724"/>
                    </a:cubicBezTo>
                    <a:lnTo>
                      <a:pt x="80870" y="222129"/>
                    </a:lnTo>
                    <a:cubicBezTo>
                      <a:pt x="88662" y="214337"/>
                      <a:pt x="101352" y="214337"/>
                      <a:pt x="109367" y="222129"/>
                    </a:cubicBezTo>
                    <a:cubicBezTo>
                      <a:pt x="117159" y="229699"/>
                      <a:pt x="117159" y="242166"/>
                      <a:pt x="109590" y="249958"/>
                    </a:cubicBezTo>
                    <a:close/>
                    <a:moveTo>
                      <a:pt x="102911" y="287805"/>
                    </a:moveTo>
                    <a:cubicBezTo>
                      <a:pt x="95341" y="295597"/>
                      <a:pt x="95564" y="308064"/>
                      <a:pt x="103133" y="315634"/>
                    </a:cubicBezTo>
                    <a:cubicBezTo>
                      <a:pt x="110925" y="323426"/>
                      <a:pt x="123615" y="323426"/>
                      <a:pt x="131630" y="315634"/>
                    </a:cubicBezTo>
                    <a:lnTo>
                      <a:pt x="153225" y="294039"/>
                    </a:lnTo>
                    <a:cubicBezTo>
                      <a:pt x="161017" y="286247"/>
                      <a:pt x="161017" y="273779"/>
                      <a:pt x="153225" y="265987"/>
                    </a:cubicBezTo>
                    <a:cubicBezTo>
                      <a:pt x="152335" y="265097"/>
                      <a:pt x="151221" y="264206"/>
                      <a:pt x="149886" y="263316"/>
                    </a:cubicBezTo>
                    <a:cubicBezTo>
                      <a:pt x="142094" y="258195"/>
                      <a:pt x="131630" y="259086"/>
                      <a:pt x="124951" y="265542"/>
                    </a:cubicBezTo>
                    <a:lnTo>
                      <a:pt x="124728" y="265542"/>
                    </a:lnTo>
                    <a:cubicBezTo>
                      <a:pt x="124728" y="265542"/>
                      <a:pt x="103133" y="287360"/>
                      <a:pt x="103133" y="287360"/>
                    </a:cubicBezTo>
                    <a:cubicBezTo>
                      <a:pt x="103133" y="287360"/>
                      <a:pt x="102911" y="287582"/>
                      <a:pt x="102911" y="287582"/>
                    </a:cubicBezTo>
                    <a:close/>
                    <a:moveTo>
                      <a:pt x="55936" y="186954"/>
                    </a:moveTo>
                    <a:cubicBezTo>
                      <a:pt x="63728" y="194746"/>
                      <a:pt x="63728" y="207213"/>
                      <a:pt x="55936" y="215005"/>
                    </a:cubicBezTo>
                    <a:cubicBezTo>
                      <a:pt x="55936" y="215005"/>
                      <a:pt x="55936" y="215005"/>
                      <a:pt x="55936" y="215005"/>
                    </a:cubicBezTo>
                    <a:lnTo>
                      <a:pt x="34341" y="236600"/>
                    </a:lnTo>
                    <a:cubicBezTo>
                      <a:pt x="26549" y="244392"/>
                      <a:pt x="13859" y="244392"/>
                      <a:pt x="5844" y="236600"/>
                    </a:cubicBezTo>
                    <a:cubicBezTo>
                      <a:pt x="-1948" y="228808"/>
                      <a:pt x="-1948" y="216341"/>
                      <a:pt x="5844" y="208549"/>
                    </a:cubicBezTo>
                    <a:cubicBezTo>
                      <a:pt x="5844" y="208549"/>
                      <a:pt x="5844" y="208549"/>
                      <a:pt x="5844" y="208549"/>
                    </a:cubicBezTo>
                    <a:lnTo>
                      <a:pt x="27439" y="186954"/>
                    </a:lnTo>
                    <a:cubicBezTo>
                      <a:pt x="35231" y="179162"/>
                      <a:pt x="47921" y="179162"/>
                      <a:pt x="55936" y="186954"/>
                    </a:cubicBezTo>
                    <a:lnTo>
                      <a:pt x="55936" y="186954"/>
                    </a:lnTo>
                    <a:close/>
                    <a:moveTo>
                      <a:pt x="197306" y="309845"/>
                    </a:moveTo>
                    <a:cubicBezTo>
                      <a:pt x="205098" y="317637"/>
                      <a:pt x="205098" y="330105"/>
                      <a:pt x="197306" y="337897"/>
                    </a:cubicBezTo>
                    <a:cubicBezTo>
                      <a:pt x="197306" y="337897"/>
                      <a:pt x="197306" y="337897"/>
                      <a:pt x="197306" y="337897"/>
                    </a:cubicBezTo>
                    <a:lnTo>
                      <a:pt x="175711" y="359492"/>
                    </a:lnTo>
                    <a:cubicBezTo>
                      <a:pt x="167919" y="367284"/>
                      <a:pt x="155229" y="367284"/>
                      <a:pt x="147437" y="359492"/>
                    </a:cubicBezTo>
                    <a:cubicBezTo>
                      <a:pt x="141426" y="353481"/>
                      <a:pt x="139867" y="344353"/>
                      <a:pt x="143652" y="336561"/>
                    </a:cubicBezTo>
                    <a:lnTo>
                      <a:pt x="143652" y="336561"/>
                    </a:lnTo>
                    <a:cubicBezTo>
                      <a:pt x="144543" y="334557"/>
                      <a:pt x="145878" y="332776"/>
                      <a:pt x="147437" y="331218"/>
                    </a:cubicBezTo>
                    <a:lnTo>
                      <a:pt x="169032" y="309623"/>
                    </a:lnTo>
                    <a:cubicBezTo>
                      <a:pt x="176824" y="301831"/>
                      <a:pt x="189514" y="301831"/>
                      <a:pt x="197306" y="3096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DC8E8"/>
                  </a:gs>
                  <a:gs pos="100000">
                    <a:srgbClr val="D59ED7"/>
                  </a:gs>
                </a:gsLst>
                <a:path path="circle">
                  <a:fillToRect l="100000" t="100000"/>
                </a:path>
              </a:gradFill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8C20879-1454-A524-2BAE-F0378566CCBC}"/>
                  </a:ext>
                </a:extLst>
              </p:cNvPr>
              <p:cNvSpPr/>
              <p:nvPr/>
            </p:nvSpPr>
            <p:spPr>
              <a:xfrm>
                <a:off x="1740327" y="5159892"/>
                <a:ext cx="410404" cy="401047"/>
              </a:xfrm>
              <a:custGeom>
                <a:avLst/>
                <a:gdLst>
                  <a:gd name="connsiteX0" fmla="*/ 40949 w 410404"/>
                  <a:gd name="connsiteY0" fmla="*/ 39830 h 401047"/>
                  <a:gd name="connsiteX1" fmla="*/ 154713 w 410404"/>
                  <a:gd name="connsiteY1" fmla="*/ 1092 h 401047"/>
                  <a:gd name="connsiteX2" fmla="*/ 99501 w 410404"/>
                  <a:gd name="connsiteY2" fmla="*/ 42947 h 401047"/>
                  <a:gd name="connsiteX3" fmla="*/ 88815 w 410404"/>
                  <a:gd name="connsiteY3" fmla="*/ 119309 h 401047"/>
                  <a:gd name="connsiteX4" fmla="*/ 89037 w 410404"/>
                  <a:gd name="connsiteY4" fmla="*/ 119532 h 401047"/>
                  <a:gd name="connsiteX5" fmla="*/ 165845 w 410404"/>
                  <a:gd name="connsiteY5" fmla="*/ 129995 h 401047"/>
                  <a:gd name="connsiteX6" fmla="*/ 203247 w 410404"/>
                  <a:gd name="connsiteY6" fmla="*/ 101499 h 401047"/>
                  <a:gd name="connsiteX7" fmla="*/ 296529 w 410404"/>
                  <a:gd name="connsiteY7" fmla="*/ 101499 h 401047"/>
                  <a:gd name="connsiteX8" fmla="*/ 374672 w 410404"/>
                  <a:gd name="connsiteY8" fmla="*/ 178528 h 401047"/>
                  <a:gd name="connsiteX9" fmla="*/ 375562 w 410404"/>
                  <a:gd name="connsiteY9" fmla="*/ 179419 h 401047"/>
                  <a:gd name="connsiteX10" fmla="*/ 401165 w 410404"/>
                  <a:gd name="connsiteY10" fmla="*/ 205021 h 401047"/>
                  <a:gd name="connsiteX11" fmla="*/ 400942 w 410404"/>
                  <a:gd name="connsiteY11" fmla="*/ 250438 h 401047"/>
                  <a:gd name="connsiteX12" fmla="*/ 358197 w 410404"/>
                  <a:gd name="connsiteY12" fmla="*/ 252442 h 401047"/>
                  <a:gd name="connsiteX13" fmla="*/ 355971 w 410404"/>
                  <a:gd name="connsiteY13" fmla="*/ 250215 h 401047"/>
                  <a:gd name="connsiteX14" fmla="*/ 354635 w 410404"/>
                  <a:gd name="connsiteY14" fmla="*/ 249102 h 401047"/>
                  <a:gd name="connsiteX15" fmla="*/ 330368 w 410404"/>
                  <a:gd name="connsiteY15" fmla="*/ 224836 h 401047"/>
                  <a:gd name="connsiteX16" fmla="*/ 314562 w 410404"/>
                  <a:gd name="connsiteY16" fmla="*/ 224613 h 401047"/>
                  <a:gd name="connsiteX17" fmla="*/ 314339 w 410404"/>
                  <a:gd name="connsiteY17" fmla="*/ 240420 h 401047"/>
                  <a:gd name="connsiteX18" fmla="*/ 314562 w 410404"/>
                  <a:gd name="connsiteY18" fmla="*/ 240642 h 401047"/>
                  <a:gd name="connsiteX19" fmla="*/ 340164 w 410404"/>
                  <a:gd name="connsiteY19" fmla="*/ 266245 h 401047"/>
                  <a:gd name="connsiteX20" fmla="*/ 343058 w 410404"/>
                  <a:gd name="connsiteY20" fmla="*/ 268916 h 401047"/>
                  <a:gd name="connsiteX21" fmla="*/ 343949 w 410404"/>
                  <a:gd name="connsiteY21" fmla="*/ 269807 h 401047"/>
                  <a:gd name="connsiteX22" fmla="*/ 342390 w 410404"/>
                  <a:gd name="connsiteY22" fmla="*/ 301866 h 401047"/>
                  <a:gd name="connsiteX23" fmla="*/ 311667 w 410404"/>
                  <a:gd name="connsiteY23" fmla="*/ 301866 h 401047"/>
                  <a:gd name="connsiteX24" fmla="*/ 307883 w 410404"/>
                  <a:gd name="connsiteY24" fmla="*/ 298081 h 401047"/>
                  <a:gd name="connsiteX25" fmla="*/ 292076 w 410404"/>
                  <a:gd name="connsiteY25" fmla="*/ 298081 h 401047"/>
                  <a:gd name="connsiteX26" fmla="*/ 288736 w 410404"/>
                  <a:gd name="connsiteY26" fmla="*/ 306095 h 401047"/>
                  <a:gd name="connsiteX27" fmla="*/ 292076 w 410404"/>
                  <a:gd name="connsiteY27" fmla="*/ 314110 h 401047"/>
                  <a:gd name="connsiteX28" fmla="*/ 296974 w 410404"/>
                  <a:gd name="connsiteY28" fmla="*/ 319008 h 401047"/>
                  <a:gd name="connsiteX29" fmla="*/ 297864 w 410404"/>
                  <a:gd name="connsiteY29" fmla="*/ 348618 h 401047"/>
                  <a:gd name="connsiteX30" fmla="*/ 268255 w 410404"/>
                  <a:gd name="connsiteY30" fmla="*/ 349508 h 401047"/>
                  <a:gd name="connsiteX31" fmla="*/ 267364 w 410404"/>
                  <a:gd name="connsiteY31" fmla="*/ 348618 h 401047"/>
                  <a:gd name="connsiteX32" fmla="*/ 267141 w 410404"/>
                  <a:gd name="connsiteY32" fmla="*/ 348618 h 401047"/>
                  <a:gd name="connsiteX33" fmla="*/ 262466 w 410404"/>
                  <a:gd name="connsiteY33" fmla="*/ 343720 h 401047"/>
                  <a:gd name="connsiteX34" fmla="*/ 246659 w 410404"/>
                  <a:gd name="connsiteY34" fmla="*/ 343497 h 401047"/>
                  <a:gd name="connsiteX35" fmla="*/ 246437 w 410404"/>
                  <a:gd name="connsiteY35" fmla="*/ 359304 h 401047"/>
                  <a:gd name="connsiteX36" fmla="*/ 246659 w 410404"/>
                  <a:gd name="connsiteY36" fmla="*/ 359527 h 401047"/>
                  <a:gd name="connsiteX37" fmla="*/ 251557 w 410404"/>
                  <a:gd name="connsiteY37" fmla="*/ 364425 h 401047"/>
                  <a:gd name="connsiteX38" fmla="*/ 251557 w 410404"/>
                  <a:gd name="connsiteY38" fmla="*/ 394702 h 401047"/>
                  <a:gd name="connsiteX39" fmla="*/ 221280 w 410404"/>
                  <a:gd name="connsiteY39" fmla="*/ 394702 h 401047"/>
                  <a:gd name="connsiteX40" fmla="*/ 189444 w 410404"/>
                  <a:gd name="connsiteY40" fmla="*/ 364425 h 401047"/>
                  <a:gd name="connsiteX41" fmla="*/ 201020 w 410404"/>
                  <a:gd name="connsiteY41" fmla="*/ 352848 h 401047"/>
                  <a:gd name="connsiteX42" fmla="*/ 201243 w 410404"/>
                  <a:gd name="connsiteY42" fmla="*/ 293628 h 401047"/>
                  <a:gd name="connsiteX43" fmla="*/ 201020 w 410404"/>
                  <a:gd name="connsiteY43" fmla="*/ 293406 h 401047"/>
                  <a:gd name="connsiteX44" fmla="*/ 169184 w 410404"/>
                  <a:gd name="connsiteY44" fmla="*/ 281161 h 401047"/>
                  <a:gd name="connsiteX45" fmla="*/ 156717 w 410404"/>
                  <a:gd name="connsiteY45" fmla="*/ 249547 h 401047"/>
                  <a:gd name="connsiteX46" fmla="*/ 124881 w 410404"/>
                  <a:gd name="connsiteY46" fmla="*/ 237303 h 401047"/>
                  <a:gd name="connsiteX47" fmla="*/ 112414 w 410404"/>
                  <a:gd name="connsiteY47" fmla="*/ 205689 h 401047"/>
                  <a:gd name="connsiteX48" fmla="*/ 71450 w 410404"/>
                  <a:gd name="connsiteY48" fmla="*/ 194780 h 401047"/>
                  <a:gd name="connsiteX49" fmla="*/ 59428 w 410404"/>
                  <a:gd name="connsiteY49" fmla="*/ 170736 h 401047"/>
                  <a:gd name="connsiteX50" fmla="*/ 3547 w 410404"/>
                  <a:gd name="connsiteY50" fmla="*/ 167174 h 401047"/>
                  <a:gd name="connsiteX51" fmla="*/ 40281 w 410404"/>
                  <a:gd name="connsiteY51" fmla="*/ 40053 h 401047"/>
                  <a:gd name="connsiteX52" fmla="*/ 40281 w 410404"/>
                  <a:gd name="connsiteY52" fmla="*/ 40053 h 40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410404" h="401047">
                    <a:moveTo>
                      <a:pt x="40949" y="39830"/>
                    </a:moveTo>
                    <a:cubicBezTo>
                      <a:pt x="70782" y="10220"/>
                      <a:pt x="112859" y="-4251"/>
                      <a:pt x="154713" y="1092"/>
                    </a:cubicBezTo>
                    <a:lnTo>
                      <a:pt x="99501" y="42947"/>
                    </a:lnTo>
                    <a:cubicBezTo>
                      <a:pt x="75457" y="61202"/>
                      <a:pt x="70782" y="95265"/>
                      <a:pt x="88815" y="119309"/>
                    </a:cubicBezTo>
                    <a:cubicBezTo>
                      <a:pt x="88815" y="119309"/>
                      <a:pt x="88815" y="119309"/>
                      <a:pt x="89037" y="119532"/>
                    </a:cubicBezTo>
                    <a:cubicBezTo>
                      <a:pt x="107516" y="143576"/>
                      <a:pt x="141801" y="148251"/>
                      <a:pt x="165845" y="129995"/>
                    </a:cubicBezTo>
                    <a:lnTo>
                      <a:pt x="203247" y="101499"/>
                    </a:lnTo>
                    <a:lnTo>
                      <a:pt x="296529" y="101499"/>
                    </a:lnTo>
                    <a:lnTo>
                      <a:pt x="374672" y="178528"/>
                    </a:lnTo>
                    <a:cubicBezTo>
                      <a:pt x="374672" y="178528"/>
                      <a:pt x="375117" y="179196"/>
                      <a:pt x="375562" y="179419"/>
                    </a:cubicBezTo>
                    <a:lnTo>
                      <a:pt x="401165" y="205021"/>
                    </a:lnTo>
                    <a:cubicBezTo>
                      <a:pt x="413632" y="217711"/>
                      <a:pt x="413409" y="237971"/>
                      <a:pt x="400942" y="250438"/>
                    </a:cubicBezTo>
                    <a:cubicBezTo>
                      <a:pt x="389365" y="262015"/>
                      <a:pt x="370887" y="262683"/>
                      <a:pt x="358197" y="252442"/>
                    </a:cubicBezTo>
                    <a:lnTo>
                      <a:pt x="355971" y="250215"/>
                    </a:lnTo>
                    <a:cubicBezTo>
                      <a:pt x="355971" y="250215"/>
                      <a:pt x="355080" y="249325"/>
                      <a:pt x="354635" y="249102"/>
                    </a:cubicBezTo>
                    <a:lnTo>
                      <a:pt x="330368" y="224836"/>
                    </a:lnTo>
                    <a:cubicBezTo>
                      <a:pt x="326138" y="220383"/>
                      <a:pt x="319014" y="220383"/>
                      <a:pt x="314562" y="224613"/>
                    </a:cubicBezTo>
                    <a:cubicBezTo>
                      <a:pt x="310109" y="228843"/>
                      <a:pt x="310109" y="235967"/>
                      <a:pt x="314339" y="240420"/>
                    </a:cubicBezTo>
                    <a:cubicBezTo>
                      <a:pt x="314339" y="240420"/>
                      <a:pt x="314339" y="240420"/>
                      <a:pt x="314562" y="240642"/>
                    </a:cubicBezTo>
                    <a:lnTo>
                      <a:pt x="340164" y="266245"/>
                    </a:lnTo>
                    <a:cubicBezTo>
                      <a:pt x="340164" y="266245"/>
                      <a:pt x="341945" y="268026"/>
                      <a:pt x="343058" y="268916"/>
                    </a:cubicBezTo>
                    <a:lnTo>
                      <a:pt x="343949" y="269807"/>
                    </a:lnTo>
                    <a:cubicBezTo>
                      <a:pt x="352409" y="279157"/>
                      <a:pt x="351741" y="293406"/>
                      <a:pt x="342390" y="301866"/>
                    </a:cubicBezTo>
                    <a:cubicBezTo>
                      <a:pt x="333708" y="309880"/>
                      <a:pt x="320350" y="309880"/>
                      <a:pt x="311667" y="301866"/>
                    </a:cubicBezTo>
                    <a:lnTo>
                      <a:pt x="307883" y="298081"/>
                    </a:lnTo>
                    <a:cubicBezTo>
                      <a:pt x="303430" y="293628"/>
                      <a:pt x="296529" y="293851"/>
                      <a:pt x="292076" y="298081"/>
                    </a:cubicBezTo>
                    <a:cubicBezTo>
                      <a:pt x="289850" y="300307"/>
                      <a:pt x="288736" y="303201"/>
                      <a:pt x="288736" y="306095"/>
                    </a:cubicBezTo>
                    <a:cubicBezTo>
                      <a:pt x="288736" y="309212"/>
                      <a:pt x="289850" y="312107"/>
                      <a:pt x="292076" y="314110"/>
                    </a:cubicBezTo>
                    <a:lnTo>
                      <a:pt x="296974" y="319008"/>
                    </a:lnTo>
                    <a:cubicBezTo>
                      <a:pt x="305434" y="327023"/>
                      <a:pt x="305879" y="340158"/>
                      <a:pt x="297864" y="348618"/>
                    </a:cubicBezTo>
                    <a:cubicBezTo>
                      <a:pt x="289850" y="357078"/>
                      <a:pt x="276714" y="357523"/>
                      <a:pt x="268255" y="349508"/>
                    </a:cubicBezTo>
                    <a:cubicBezTo>
                      <a:pt x="268032" y="349286"/>
                      <a:pt x="267587" y="348840"/>
                      <a:pt x="267364" y="348618"/>
                    </a:cubicBezTo>
                    <a:lnTo>
                      <a:pt x="267141" y="348618"/>
                    </a:lnTo>
                    <a:cubicBezTo>
                      <a:pt x="267141" y="348618"/>
                      <a:pt x="262466" y="343720"/>
                      <a:pt x="262466" y="343720"/>
                    </a:cubicBezTo>
                    <a:cubicBezTo>
                      <a:pt x="258236" y="339267"/>
                      <a:pt x="251112" y="339267"/>
                      <a:pt x="246659" y="343497"/>
                    </a:cubicBezTo>
                    <a:cubicBezTo>
                      <a:pt x="242207" y="347727"/>
                      <a:pt x="242207" y="354851"/>
                      <a:pt x="246437" y="359304"/>
                    </a:cubicBezTo>
                    <a:cubicBezTo>
                      <a:pt x="246437" y="359304"/>
                      <a:pt x="246437" y="359304"/>
                      <a:pt x="246659" y="359527"/>
                    </a:cubicBezTo>
                    <a:lnTo>
                      <a:pt x="251557" y="364425"/>
                    </a:lnTo>
                    <a:cubicBezTo>
                      <a:pt x="260017" y="372662"/>
                      <a:pt x="260017" y="386242"/>
                      <a:pt x="251557" y="394702"/>
                    </a:cubicBezTo>
                    <a:cubicBezTo>
                      <a:pt x="243320" y="403162"/>
                      <a:pt x="229740" y="403162"/>
                      <a:pt x="221280" y="394702"/>
                    </a:cubicBezTo>
                    <a:lnTo>
                      <a:pt x="189444" y="364425"/>
                    </a:lnTo>
                    <a:lnTo>
                      <a:pt x="201020" y="352848"/>
                    </a:lnTo>
                    <a:cubicBezTo>
                      <a:pt x="217495" y="336596"/>
                      <a:pt x="217495" y="309880"/>
                      <a:pt x="201243" y="293628"/>
                    </a:cubicBezTo>
                    <a:cubicBezTo>
                      <a:pt x="201243" y="293628"/>
                      <a:pt x="201243" y="293628"/>
                      <a:pt x="201020" y="293406"/>
                    </a:cubicBezTo>
                    <a:cubicBezTo>
                      <a:pt x="192560" y="284946"/>
                      <a:pt x="180984" y="280493"/>
                      <a:pt x="169184" y="281161"/>
                    </a:cubicBezTo>
                    <a:cubicBezTo>
                      <a:pt x="169629" y="269362"/>
                      <a:pt x="165177" y="257785"/>
                      <a:pt x="156717" y="249547"/>
                    </a:cubicBezTo>
                    <a:cubicBezTo>
                      <a:pt x="148257" y="241088"/>
                      <a:pt x="136680" y="236635"/>
                      <a:pt x="124881" y="237303"/>
                    </a:cubicBezTo>
                    <a:cubicBezTo>
                      <a:pt x="125326" y="225503"/>
                      <a:pt x="120873" y="213927"/>
                      <a:pt x="112414" y="205689"/>
                    </a:cubicBezTo>
                    <a:cubicBezTo>
                      <a:pt x="101727" y="195003"/>
                      <a:pt x="85921" y="190773"/>
                      <a:pt x="71450" y="194780"/>
                    </a:cubicBezTo>
                    <a:cubicBezTo>
                      <a:pt x="70114" y="185653"/>
                      <a:pt x="65884" y="177193"/>
                      <a:pt x="59428" y="170736"/>
                    </a:cubicBezTo>
                    <a:cubicBezTo>
                      <a:pt x="44289" y="155820"/>
                      <a:pt x="20467" y="154262"/>
                      <a:pt x="3547" y="167174"/>
                    </a:cubicBezTo>
                    <a:cubicBezTo>
                      <a:pt x="-7139" y="121313"/>
                      <a:pt x="6664" y="73224"/>
                      <a:pt x="40281" y="40053"/>
                    </a:cubicBezTo>
                    <a:lnTo>
                      <a:pt x="40281" y="40053"/>
                    </a:ln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9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8317E0-8AFF-CD84-3A51-DF0FDE8C5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718204" y="1770167"/>
            <a:ext cx="9042400" cy="4195466"/>
          </a:xfrm>
          <a:prstGeom prst="roundRect">
            <a:avLst>
              <a:gd name="adj" fmla="val 2350"/>
            </a:avLst>
          </a:prstGeom>
          <a:noFill/>
          <a:ln>
            <a:gradFill flip="none" rotWithShape="1">
              <a:gsLst>
                <a:gs pos="0">
                  <a:srgbClr val="8DC8E8"/>
                </a:gs>
                <a:gs pos="100000">
                  <a:srgbClr val="D59ED7"/>
                </a:gs>
              </a:gsLst>
              <a:lin ang="189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01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L -2.5E-6 0.018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-4.58333E-6 0.0180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3.125E-6 0.0180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8.33333E-7 0.0180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8.33333E-7 0.01805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8.33333E-7 0.01805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1.25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8.33333E-7 0.01805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>
            <a:extLst>
              <a:ext uri="{FF2B5EF4-FFF2-40B4-BE49-F238E27FC236}">
                <a16:creationId xmlns:a16="http://schemas.microsoft.com/office/drawing/2014/main" id="{79EC4B57-4CD6-DDD4-1C75-C21653B6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62" y="457621"/>
            <a:ext cx="11507676" cy="550650"/>
          </a:xfrm>
        </p:spPr>
        <p:txBody>
          <a:bodyPr/>
          <a:lstStyle/>
          <a:p>
            <a:pPr algn="ctr"/>
            <a:r>
              <a:rPr lang="en-GB" sz="3578">
                <a:cs typeface="Segoe UI"/>
              </a:rPr>
              <a:t>Pioneering new engineering tools and practices</a:t>
            </a:r>
          </a:p>
        </p:txBody>
      </p:sp>
      <p:grpSp>
        <p:nvGrpSpPr>
          <p:cNvPr id="25" name="Group 24" descr="Evaluation and&#10;RAI dashboard&#10;">
            <a:extLst>
              <a:ext uri="{FF2B5EF4-FFF2-40B4-BE49-F238E27FC236}">
                <a16:creationId xmlns:a16="http://schemas.microsoft.com/office/drawing/2014/main" id="{55B4C291-0A37-107E-4CCC-3541DAAF71F4}"/>
              </a:ext>
            </a:extLst>
          </p:cNvPr>
          <p:cNvGrpSpPr/>
          <p:nvPr/>
        </p:nvGrpSpPr>
        <p:grpSpPr>
          <a:xfrm>
            <a:off x="1271741" y="1408858"/>
            <a:ext cx="5603238" cy="4297153"/>
            <a:chOff x="1271741" y="1408858"/>
            <a:chExt cx="5603238" cy="4725242"/>
          </a:xfrm>
        </p:grpSpPr>
        <p:sp>
          <p:nvSpPr>
            <p:cNvPr id="3" name="Rectangle: Rounded Corners 4" descr="Dark: small container">
              <a:extLst>
                <a:ext uri="{FF2B5EF4-FFF2-40B4-BE49-F238E27FC236}">
                  <a16:creationId xmlns:a16="http://schemas.microsoft.com/office/drawing/2014/main" id="{E862D6FC-FF0B-234F-CB57-695E5B3371C7}"/>
                </a:ext>
              </a:extLst>
            </p:cNvPr>
            <p:cNvSpPr/>
            <p:nvPr/>
          </p:nvSpPr>
          <p:spPr bwMode="auto">
            <a:xfrm>
              <a:off x="1271741" y="1408858"/>
              <a:ext cx="5603238" cy="4725242"/>
            </a:xfrm>
            <a:prstGeom prst="roundRect">
              <a:avLst>
                <a:gd name="adj" fmla="val 2114"/>
              </a:avLst>
            </a:prstGeom>
            <a:solidFill>
              <a:schemeClr val="bg1">
                <a:lumMod val="90000"/>
                <a:lumOff val="10000"/>
              </a:schemeClr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000000">
                  <a:alpha val="25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3" name="Picture 52" descr="Dark pattern: Plus dots">
              <a:extLst>
                <a:ext uri="{FF2B5EF4-FFF2-40B4-BE49-F238E27FC236}">
                  <a16:creationId xmlns:a16="http://schemas.microsoft.com/office/drawing/2014/main" id="{CCD8D0BD-D164-38FC-BA3C-21218078056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lum bright="100000"/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2" r="12"/>
            <a:stretch/>
          </p:blipFill>
          <p:spPr>
            <a:xfrm>
              <a:off x="2320264" y="1408858"/>
              <a:ext cx="4554715" cy="4725242"/>
            </a:xfrm>
            <a:prstGeom prst="roundRect">
              <a:avLst>
                <a:gd name="adj" fmla="val 1766"/>
              </a:avLst>
            </a:prstGeom>
            <a:noFill/>
            <a:ln w="12700" cap="flat">
              <a:noFill/>
              <a:prstDash val="solid"/>
              <a:miter/>
            </a:ln>
          </p:spPr>
        </p:pic>
        <p:sp>
          <p:nvSpPr>
            <p:cNvPr id="24" name="Rectangle: Rounded Corners 4" descr="Dark - small container">
              <a:extLst>
                <a:ext uri="{FF2B5EF4-FFF2-40B4-BE49-F238E27FC236}">
                  <a16:creationId xmlns:a16="http://schemas.microsoft.com/office/drawing/2014/main" id="{03750BCD-2252-CD90-F117-FB2F6F50F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741" y="1408858"/>
              <a:ext cx="5603238" cy="4725242"/>
            </a:xfrm>
            <a:prstGeom prst="roundRect">
              <a:avLst>
                <a:gd name="adj" fmla="val 2114"/>
              </a:avLst>
            </a:prstGeom>
            <a:gradFill>
              <a:gsLst>
                <a:gs pos="70000">
                  <a:schemeClr val="bg1">
                    <a:lumMod val="90000"/>
                    <a:lumOff val="10000"/>
                  </a:schemeClr>
                </a:gs>
                <a:gs pos="95000">
                  <a:schemeClr val="bg1">
                    <a:lumMod val="90000"/>
                    <a:lumOff val="10000"/>
                    <a:alpha val="77000"/>
                  </a:schemeClr>
                </a:gs>
                <a:gs pos="44000">
                  <a:schemeClr val="bg1">
                    <a:lumMod val="90000"/>
                    <a:lumOff val="10000"/>
                  </a:schemeClr>
                </a:gs>
                <a:gs pos="12000">
                  <a:schemeClr val="bg1">
                    <a:lumMod val="90000"/>
                    <a:lumOff val="10000"/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7" name="Rectangle: Rounded Corners 2">
              <a:extLst>
                <a:ext uri="{FF2B5EF4-FFF2-40B4-BE49-F238E27FC236}">
                  <a16:creationId xmlns:a16="http://schemas.microsoft.com/office/drawing/2014/main" id="{D7F40A25-B439-4D6E-D17B-1DD6336882FD}"/>
                </a:ext>
              </a:extLst>
            </p:cNvPr>
            <p:cNvSpPr/>
            <p:nvPr/>
          </p:nvSpPr>
          <p:spPr bwMode="auto">
            <a:xfrm>
              <a:off x="2321417" y="4821083"/>
              <a:ext cx="3469638" cy="10464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67">
                <a:defRPr/>
              </a:pPr>
              <a:r>
                <a:rPr lang="en-US" sz="2800">
                  <a:gradFill>
                    <a:gsLst>
                      <a:gs pos="85632">
                        <a:srgbClr val="D59ED7"/>
                      </a:gs>
                      <a:gs pos="7000">
                        <a:srgbClr val="8DC8E8"/>
                      </a:gs>
                    </a:gsLst>
                    <a:lin ang="2700000" scaled="0"/>
                  </a:gradFill>
                  <a:latin typeface="Segoe UI Semibold"/>
                </a:rPr>
                <a:t>Evaluation and</a:t>
              </a:r>
              <a:br>
                <a:rPr lang="en-US" sz="2800">
                  <a:gradFill>
                    <a:gsLst>
                      <a:gs pos="85632">
                        <a:srgbClr val="D59ED7"/>
                      </a:gs>
                      <a:gs pos="7000">
                        <a:srgbClr val="8DC8E8"/>
                      </a:gs>
                    </a:gsLst>
                    <a:lin ang="2700000" scaled="0"/>
                  </a:gradFill>
                  <a:latin typeface="Segoe UI Semibold"/>
                </a:rPr>
              </a:br>
              <a:r>
                <a:rPr lang="en-US" sz="2800">
                  <a:gradFill>
                    <a:gsLst>
                      <a:gs pos="85632">
                        <a:srgbClr val="D59ED7"/>
                      </a:gs>
                      <a:gs pos="7000">
                        <a:srgbClr val="8DC8E8"/>
                      </a:gs>
                    </a:gsLst>
                    <a:lin ang="2700000" scaled="0"/>
                  </a:gradFill>
                  <a:latin typeface="Segoe UI Semibold"/>
                </a:rPr>
                <a:t>RAI dashboard</a:t>
              </a:r>
            </a:p>
          </p:txBody>
        </p:sp>
      </p:grpSp>
      <p:pic>
        <p:nvPicPr>
          <p:cNvPr id="2" name="Picture 1" descr="UI of the RAI dashboard stats">
            <a:extLst>
              <a:ext uri="{FF2B5EF4-FFF2-40B4-BE49-F238E27FC236}">
                <a16:creationId xmlns:a16="http://schemas.microsoft.com/office/drawing/2014/main" id="{187947B3-BE06-BF7C-6CAA-8407333B9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43" y="1845030"/>
            <a:ext cx="6469236" cy="2731456"/>
          </a:xfrm>
          <a:prstGeom prst="roundRect">
            <a:avLst>
              <a:gd name="adj" fmla="val 3858"/>
            </a:avLst>
          </a:prstGeom>
          <a:ln>
            <a:noFill/>
          </a:ln>
          <a:effectLst>
            <a:outerShdw blurRad="63500" dist="139700" dir="2700000" algn="tl" rotWithShape="0">
              <a:srgbClr val="333333">
                <a:alpha val="50000"/>
              </a:srgbClr>
            </a:outerShdw>
          </a:effectLst>
        </p:spPr>
      </p:pic>
      <p:grpSp>
        <p:nvGrpSpPr>
          <p:cNvPr id="26" name="Group 25" descr="Content safety">
            <a:extLst>
              <a:ext uri="{FF2B5EF4-FFF2-40B4-BE49-F238E27FC236}">
                <a16:creationId xmlns:a16="http://schemas.microsoft.com/office/drawing/2014/main" id="{57D98C4D-EADE-AB3B-7C8C-34628616E129}"/>
              </a:ext>
            </a:extLst>
          </p:cNvPr>
          <p:cNvGrpSpPr/>
          <p:nvPr/>
        </p:nvGrpSpPr>
        <p:grpSpPr>
          <a:xfrm>
            <a:off x="7771957" y="1408858"/>
            <a:ext cx="3469638" cy="4297153"/>
            <a:chOff x="7771957" y="1408858"/>
            <a:chExt cx="3469638" cy="4725242"/>
          </a:xfrm>
        </p:grpSpPr>
        <p:sp>
          <p:nvSpPr>
            <p:cNvPr id="9" name="Rectangle: Rounded Corners 4" descr="Dark: small container">
              <a:extLst>
                <a:ext uri="{FF2B5EF4-FFF2-40B4-BE49-F238E27FC236}">
                  <a16:creationId xmlns:a16="http://schemas.microsoft.com/office/drawing/2014/main" id="{5FBAD8D3-B9D0-B100-A323-55CF4BAC1379}"/>
                </a:ext>
              </a:extLst>
            </p:cNvPr>
            <p:cNvSpPr/>
            <p:nvPr/>
          </p:nvSpPr>
          <p:spPr bwMode="auto">
            <a:xfrm>
              <a:off x="7995476" y="1408858"/>
              <a:ext cx="3022600" cy="4725242"/>
            </a:xfrm>
            <a:prstGeom prst="roundRect">
              <a:avLst>
                <a:gd name="adj" fmla="val 5055"/>
              </a:avLst>
            </a:prstGeom>
            <a:solidFill>
              <a:schemeClr val="bg1">
                <a:lumMod val="90000"/>
                <a:lumOff val="10000"/>
              </a:schemeClr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000000">
                  <a:alpha val="25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1" name="Picture 52" descr="Dark pattern: Plus dots">
              <a:extLst>
                <a:ext uri="{FF2B5EF4-FFF2-40B4-BE49-F238E27FC236}">
                  <a16:creationId xmlns:a16="http://schemas.microsoft.com/office/drawing/2014/main" id="{15292D53-5DA9-34E9-3CD9-E8F54DEBD55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lum bright="100000"/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4780" r="11"/>
            <a:stretch/>
          </p:blipFill>
          <p:spPr>
            <a:xfrm>
              <a:off x="7995475" y="1408858"/>
              <a:ext cx="3022600" cy="4725242"/>
            </a:xfrm>
            <a:prstGeom prst="roundRect">
              <a:avLst>
                <a:gd name="adj" fmla="val 2403"/>
              </a:avLst>
            </a:prstGeom>
            <a:noFill/>
            <a:ln w="12700" cap="flat">
              <a:noFill/>
              <a:prstDash val="solid"/>
              <a:miter/>
            </a:ln>
          </p:spPr>
        </p:pic>
        <p:sp>
          <p:nvSpPr>
            <p:cNvPr id="22" name="Rectangle: Rounded Corners 4" descr="Dark - small container">
              <a:extLst>
                <a:ext uri="{FF2B5EF4-FFF2-40B4-BE49-F238E27FC236}">
                  <a16:creationId xmlns:a16="http://schemas.microsoft.com/office/drawing/2014/main" id="{337034F2-B341-D71D-7F6B-41289DF48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5475" y="1408858"/>
              <a:ext cx="3022600" cy="4725242"/>
            </a:xfrm>
            <a:prstGeom prst="roundRect">
              <a:avLst>
                <a:gd name="adj" fmla="val 6636"/>
              </a:avLst>
            </a:prstGeom>
            <a:gradFill>
              <a:gsLst>
                <a:gs pos="70000">
                  <a:schemeClr val="bg1">
                    <a:lumMod val="90000"/>
                    <a:lumOff val="10000"/>
                  </a:schemeClr>
                </a:gs>
                <a:gs pos="95000">
                  <a:schemeClr val="bg1">
                    <a:lumMod val="90000"/>
                    <a:lumOff val="10000"/>
                    <a:alpha val="77000"/>
                  </a:schemeClr>
                </a:gs>
                <a:gs pos="44000">
                  <a:schemeClr val="bg1">
                    <a:lumMod val="90000"/>
                    <a:lumOff val="10000"/>
                  </a:schemeClr>
                </a:gs>
                <a:gs pos="12000">
                  <a:schemeClr val="bg1">
                    <a:lumMod val="90000"/>
                    <a:lumOff val="10000"/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 w="12700">
              <a:noFill/>
              <a:headEnd type="none" w="med" len="med"/>
              <a:tailEnd type="none" w="med" len="med"/>
            </a:ln>
            <a:effectLst/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10" name="Rectangle: Rounded Corners 2">
              <a:extLst>
                <a:ext uri="{FF2B5EF4-FFF2-40B4-BE49-F238E27FC236}">
                  <a16:creationId xmlns:a16="http://schemas.microsoft.com/office/drawing/2014/main" id="{307F2D34-61C4-389F-42AF-C0CF39447DB0}"/>
                </a:ext>
              </a:extLst>
            </p:cNvPr>
            <p:cNvSpPr/>
            <p:nvPr/>
          </p:nvSpPr>
          <p:spPr bwMode="auto">
            <a:xfrm>
              <a:off x="7771957" y="4905815"/>
              <a:ext cx="3469638" cy="9602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14367">
                <a:lnSpc>
                  <a:spcPct val="90000"/>
                </a:lnSpc>
                <a:buSzTx/>
                <a:defRPr/>
              </a:pPr>
              <a:r>
                <a:rPr lang="en-US" sz="2800">
                  <a:gradFill>
                    <a:gsLst>
                      <a:gs pos="85632">
                        <a:srgbClr val="D59ED7"/>
                      </a:gs>
                      <a:gs pos="7000">
                        <a:srgbClr val="8DC8E8"/>
                      </a:gs>
                    </a:gsLst>
                    <a:lin ang="2700000" scaled="0"/>
                  </a:gradFill>
                  <a:latin typeface="Segoe UI Semibold"/>
                </a:rPr>
                <a:t>Content</a:t>
              </a:r>
              <a:br>
                <a:rPr lang="en-US" sz="2800">
                  <a:gradFill>
                    <a:gsLst>
                      <a:gs pos="85632">
                        <a:srgbClr val="D59ED7"/>
                      </a:gs>
                      <a:gs pos="7000">
                        <a:srgbClr val="8DC8E8"/>
                      </a:gs>
                    </a:gsLst>
                    <a:lin ang="2700000" scaled="0"/>
                  </a:gradFill>
                  <a:latin typeface="Segoe UI Semibold"/>
                </a:rPr>
              </a:br>
              <a:r>
                <a:rPr lang="en-US" sz="2800">
                  <a:gradFill>
                    <a:gsLst>
                      <a:gs pos="85632">
                        <a:srgbClr val="D59ED7"/>
                      </a:gs>
                      <a:gs pos="7000">
                        <a:srgbClr val="8DC8E8"/>
                      </a:gs>
                    </a:gsLst>
                    <a:lin ang="2700000" scaled="0"/>
                  </a:gradFill>
                  <a:latin typeface="Segoe UI Semibold"/>
                </a:rPr>
                <a:t>safety</a:t>
              </a:r>
            </a:p>
          </p:txBody>
        </p:sp>
      </p:grpSp>
      <p:grpSp>
        <p:nvGrpSpPr>
          <p:cNvPr id="14" name="Group 13" descr="UI of filter configurations">
            <a:extLst>
              <a:ext uri="{FF2B5EF4-FFF2-40B4-BE49-F238E27FC236}">
                <a16:creationId xmlns:a16="http://schemas.microsoft.com/office/drawing/2014/main" id="{F722F865-8385-3E82-CD47-2B3B18D97825}"/>
              </a:ext>
            </a:extLst>
          </p:cNvPr>
          <p:cNvGrpSpPr/>
          <p:nvPr/>
        </p:nvGrpSpPr>
        <p:grpSpPr>
          <a:xfrm>
            <a:off x="7642695" y="1845030"/>
            <a:ext cx="3728163" cy="2731456"/>
            <a:chOff x="6815667" y="1998133"/>
            <a:chExt cx="3570851" cy="26162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6C12710-F2A4-A583-5905-92CFFC0029D3}"/>
                </a:ext>
              </a:extLst>
            </p:cNvPr>
            <p:cNvSpPr/>
            <p:nvPr/>
          </p:nvSpPr>
          <p:spPr bwMode="auto">
            <a:xfrm>
              <a:off x="6815667" y="1998133"/>
              <a:ext cx="3570851" cy="2616200"/>
            </a:xfrm>
            <a:prstGeom prst="roundRect">
              <a:avLst>
                <a:gd name="adj" fmla="val 5664"/>
              </a:avLst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17FCDD5C-B9BF-92CF-9EA3-BCCBA02EF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6880" y="2140081"/>
              <a:ext cx="3418070" cy="2369951"/>
            </a:xfrm>
            <a:prstGeom prst="roundRect">
              <a:avLst>
                <a:gd name="adj" fmla="val 3858"/>
              </a:avLst>
            </a:prstGeom>
            <a:ln>
              <a:noFill/>
            </a:ln>
            <a:effectLst/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FB1AA6-7302-216E-26BF-989E537E65C7}"/>
              </a:ext>
            </a:extLst>
          </p:cNvPr>
          <p:cNvSpPr/>
          <p:nvPr/>
        </p:nvSpPr>
        <p:spPr bwMode="auto">
          <a:xfrm>
            <a:off x="2014151" y="5933388"/>
            <a:ext cx="10762735" cy="513761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tx1"/>
                </a:solidFill>
                <a:ea typeface="Segoe UI" pitchFamily="34" charset="0"/>
                <a:cs typeface="Segoe UI"/>
              </a:rPr>
              <a:t>To learn more, join us for BRK204H: "Evaluating and Designing Responsible AI Systems for the Real World"</a:t>
            </a:r>
            <a:endParaRPr lang="en-US" sz="12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9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1.0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4491 L 3.95833E-6 7.40741E-7 " pathEditMode="relative" rAng="0" ptsTypes="AA">
                                      <p:cBhvr>
                                        <p:cTn id="14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04167E-6 -3.33333E-6 L -1.04167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-0.04491 L 3.95833E-6 7.40741E-7 " pathEditMode="relative" rAng="0" ptsTypes="AA">
                                      <p:cBhvr>
                                        <p:cTn id="24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52 1.48148E-6 L -1.25E-6 1.48148E-6 " pathEditMode="relative" rAng="0" ptsTypes="AA">
                                      <p:cBhvr>
                                        <p:cTn id="30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3372ED-E83D-2AB6-4E37-C4540D5E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898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2FFA7E46-7100-A589-2C2C-71F6F6C903AA}"/>
              </a:ext>
            </a:extLst>
          </p:cNvPr>
          <p:cNvSpPr txBox="1">
            <a:spLocks/>
          </p:cNvSpPr>
          <p:nvPr/>
        </p:nvSpPr>
        <p:spPr>
          <a:xfrm>
            <a:off x="516968" y="1973554"/>
            <a:ext cx="9144000" cy="10746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MY" sz="7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</a:rPr>
              <a:t>Who am I?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B8469A-502E-69A8-3307-04FE5D561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2432" y="988468"/>
            <a:ext cx="3798686" cy="37986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7164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>
            <a:extLst>
              <a:ext uri="{FF2B5EF4-FFF2-40B4-BE49-F238E27FC236}">
                <a16:creationId xmlns:a16="http://schemas.microsoft.com/office/drawing/2014/main" id="{9F388397-2B58-DB6F-C30C-AF1E9B8A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/>
            <a:r>
              <a:rPr lang="en-US"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cs typeface="Segoe UI"/>
              </a:rPr>
              <a:t>Over 21,000 customers</a:t>
            </a:r>
            <a:endParaRPr lang="en-US">
              <a:gradFill>
                <a:gsLst>
                  <a:gs pos="12000">
                    <a:srgbClr val="FFFFFF"/>
                  </a:gs>
                  <a:gs pos="100000">
                    <a:srgbClr val="FFFFFF"/>
                  </a:gs>
                </a:gsLst>
                <a:lin ang="18900000" scaled="1"/>
              </a:gradFill>
            </a:endParaRPr>
          </a:p>
        </p:txBody>
      </p: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4D2BB7D9-AEE6-4E69-2963-8FEA32ABC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481" y="2369066"/>
            <a:ext cx="10183477" cy="365967"/>
            <a:chOff x="986481" y="2420738"/>
            <a:chExt cx="10183477" cy="365967"/>
          </a:xfrm>
        </p:grpSpPr>
        <p:pic>
          <p:nvPicPr>
            <p:cNvPr id="7" name="Picture 6" descr="Elekta AB logo in transparent PNG and vectorized SVG formats">
              <a:extLst>
                <a:ext uri="{FF2B5EF4-FFF2-40B4-BE49-F238E27FC236}">
                  <a16:creationId xmlns:a16="http://schemas.microsoft.com/office/drawing/2014/main" id="{903CF053-51C1-E7A7-C5C1-09AE35FBC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1125" y="2513010"/>
              <a:ext cx="694230" cy="181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146764E0-03EC-3AC2-6E03-A9947DE9B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81" y="2507172"/>
              <a:ext cx="927949" cy="193099"/>
            </a:xfrm>
            <a:prstGeom prst="rect">
              <a:avLst/>
            </a:prstGeom>
          </p:spPr>
        </p:pic>
        <p:pic>
          <p:nvPicPr>
            <p:cNvPr id="9" name="Picture 8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8252F0C9-7403-12A2-32DB-8B6F96C14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6" t="28828" r="11546" b="28828"/>
            <a:stretch/>
          </p:blipFill>
          <p:spPr>
            <a:xfrm>
              <a:off x="7485220" y="2450825"/>
              <a:ext cx="1061296" cy="305793"/>
            </a:xfrm>
            <a:prstGeom prst="rect">
              <a:avLst/>
            </a:prstGeom>
          </p:spPr>
        </p:pic>
        <p:pic>
          <p:nvPicPr>
            <p:cNvPr id="11" name="Picture 14" descr="Technical Account Management | Datadog">
              <a:extLst>
                <a:ext uri="{FF2B5EF4-FFF2-40B4-BE49-F238E27FC236}">
                  <a16:creationId xmlns:a16="http://schemas.microsoft.com/office/drawing/2014/main" id="{90540D2E-6B42-672B-7ABB-5D74ACAA2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680" y="2495218"/>
              <a:ext cx="883674" cy="217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carmax logo">
              <a:extLst>
                <a:ext uri="{FF2B5EF4-FFF2-40B4-BE49-F238E27FC236}">
                  <a16:creationId xmlns:a16="http://schemas.microsoft.com/office/drawing/2014/main" id="{B16E99AD-13E2-1D42-01C8-ACE2165D9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10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03296" y="2532748"/>
              <a:ext cx="735163" cy="141946"/>
            </a:xfrm>
            <a:prstGeom prst="rect">
              <a:avLst/>
            </a:prstGeom>
          </p:spPr>
        </p:pic>
        <p:pic>
          <p:nvPicPr>
            <p:cNvPr id="19" name="Picture 18" descr="ernst &amp; young logo">
              <a:extLst>
                <a:ext uri="{FF2B5EF4-FFF2-40B4-BE49-F238E27FC236}">
                  <a16:creationId xmlns:a16="http://schemas.microsoft.com/office/drawing/2014/main" id="{6673DCC2-7E45-68E5-E4B5-1C5B52E8F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64225" y="2447313"/>
              <a:ext cx="305733" cy="312817"/>
            </a:xfrm>
            <a:prstGeom prst="rect">
              <a:avLst/>
            </a:prstGeom>
          </p:spPr>
        </p:pic>
        <p:pic>
          <p:nvPicPr>
            <p:cNvPr id="21" name="Picture 6" descr="Commerzbank - WeSustain - Software for responsible business management">
              <a:extLst>
                <a:ext uri="{FF2B5EF4-FFF2-40B4-BE49-F238E27FC236}">
                  <a16:creationId xmlns:a16="http://schemas.microsoft.com/office/drawing/2014/main" id="{BE764FBE-6EC1-5376-6172-8306B9C37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450" y="2420738"/>
              <a:ext cx="1460364" cy="365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Cognizant rebrands with new logo and tagline">
              <a:extLst>
                <a:ext uri="{FF2B5EF4-FFF2-40B4-BE49-F238E27FC236}">
                  <a16:creationId xmlns:a16="http://schemas.microsoft.com/office/drawing/2014/main" id="{60B43DF7-F9C5-ECEF-8244-581A442B6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7325" y="2446087"/>
              <a:ext cx="1047259" cy="315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DocuSign logo in transparent PNG and vectorized SVG formats">
              <a:extLst>
                <a:ext uri="{FF2B5EF4-FFF2-40B4-BE49-F238E27FC236}">
                  <a16:creationId xmlns:a16="http://schemas.microsoft.com/office/drawing/2014/main" id="{90666D7C-F4F1-5F0B-09E5-A05159063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382" y="2521629"/>
              <a:ext cx="756877" cy="164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2562B7B5-149E-6E36-E14F-2762D7FDA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0155" y="5305105"/>
            <a:ext cx="10259803" cy="603025"/>
            <a:chOff x="910155" y="5327407"/>
            <a:chExt cx="10259803" cy="603025"/>
          </a:xfrm>
        </p:grpSpPr>
        <p:pic>
          <p:nvPicPr>
            <p:cNvPr id="32" name="Picture 31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57F9900D-8913-24C6-47C9-243165A47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668" y="5553047"/>
              <a:ext cx="570765" cy="151745"/>
            </a:xfrm>
            <a:prstGeom prst="rect">
              <a:avLst/>
            </a:prstGeom>
          </p:spPr>
        </p:pic>
        <p:pic>
          <p:nvPicPr>
            <p:cNvPr id="33" name="Picture 32" descr="A white letters on a black background&#10;&#10;Description automatically generated">
              <a:extLst>
                <a:ext uri="{FF2B5EF4-FFF2-40B4-BE49-F238E27FC236}">
                  <a16:creationId xmlns:a16="http://schemas.microsoft.com/office/drawing/2014/main" id="{463F936F-4FCF-8CB2-573E-513FF766E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768" y="5521633"/>
              <a:ext cx="385922" cy="214573"/>
            </a:xfrm>
            <a:prstGeom prst="rect">
              <a:avLst/>
            </a:prstGeom>
          </p:spPr>
        </p:pic>
        <p:pic>
          <p:nvPicPr>
            <p:cNvPr id="34" name="Picture 33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F5771B0C-D3F7-BF96-7C02-C4326057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281" y="5327407"/>
              <a:ext cx="904537" cy="603025"/>
            </a:xfrm>
            <a:prstGeom prst="rect">
              <a:avLst/>
            </a:prstGeom>
          </p:spPr>
        </p:pic>
        <p:pic>
          <p:nvPicPr>
            <p:cNvPr id="36" name="Picture 35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DD5CC4FF-8213-9044-E005-3CB000F50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55" y="5459849"/>
              <a:ext cx="1102635" cy="338141"/>
            </a:xfrm>
            <a:prstGeom prst="rect">
              <a:avLst/>
            </a:prstGeom>
          </p:spPr>
        </p:pic>
        <p:pic>
          <p:nvPicPr>
            <p:cNvPr id="37" name="Picture 4" descr="UiPath - corporate identity, design guidance, and assets">
              <a:extLst>
                <a:ext uri="{FF2B5EF4-FFF2-40B4-BE49-F238E27FC236}">
                  <a16:creationId xmlns:a16="http://schemas.microsoft.com/office/drawing/2014/main" id="{4134F79D-C09E-612D-2D0A-BA2E7DDE3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411" y="5511614"/>
              <a:ext cx="661271" cy="234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757B692-4700-0C07-FD00-FB0BC032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7646796" y="5593825"/>
              <a:ext cx="907359" cy="70189"/>
            </a:xfrm>
            <a:prstGeom prst="rect">
              <a:avLst/>
            </a:prstGeom>
          </p:spPr>
        </p:pic>
        <p:pic>
          <p:nvPicPr>
            <p:cNvPr id="39" name="Picture 18" descr="Zimmer Biomet">
              <a:extLst>
                <a:ext uri="{FF2B5EF4-FFF2-40B4-BE49-F238E27FC236}">
                  <a16:creationId xmlns:a16="http://schemas.microsoft.com/office/drawing/2014/main" id="{0F26575A-7AE5-0314-4793-8B3391C5C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4917" y="5518072"/>
              <a:ext cx="1225041" cy="221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WPP logo in transparent PNG and vectorized SVG formats">
              <a:extLst>
                <a:ext uri="{FF2B5EF4-FFF2-40B4-BE49-F238E27FC236}">
                  <a16:creationId xmlns:a16="http://schemas.microsoft.com/office/drawing/2014/main" id="{28243A6A-57BC-E699-7E53-8192CEB1E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6133" y="5537899"/>
              <a:ext cx="606805" cy="182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A white circle with a black background&#10;&#10;Description automatically generated">
              <a:extLst>
                <a:ext uri="{FF2B5EF4-FFF2-40B4-BE49-F238E27FC236}">
                  <a16:creationId xmlns:a16="http://schemas.microsoft.com/office/drawing/2014/main" id="{9A258B39-F5F2-135F-6591-1190F1FFE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60" y="5482549"/>
              <a:ext cx="759643" cy="292741"/>
            </a:xfrm>
            <a:prstGeom prst="rect">
              <a:avLst/>
            </a:prstGeom>
          </p:spPr>
        </p:pic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6C089E01-A6F4-7114-054E-8E6100FCF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481" y="4569644"/>
            <a:ext cx="10183477" cy="475979"/>
            <a:chOff x="986481" y="4620192"/>
            <a:chExt cx="10183477" cy="475979"/>
          </a:xfrm>
        </p:grpSpPr>
        <p:pic>
          <p:nvPicPr>
            <p:cNvPr id="49" name="Picture 6" descr="Schroders logo in transparent PNG and vectorized SVG formats">
              <a:extLst>
                <a:ext uri="{FF2B5EF4-FFF2-40B4-BE49-F238E27FC236}">
                  <a16:creationId xmlns:a16="http://schemas.microsoft.com/office/drawing/2014/main" id="{47E5AE45-CD77-052C-8D5A-D2802D97A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091" y="4783429"/>
              <a:ext cx="835657" cy="149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Find Out How Providence Innovates for Patients With Auth0">
              <a:extLst>
                <a:ext uri="{FF2B5EF4-FFF2-40B4-BE49-F238E27FC236}">
                  <a16:creationId xmlns:a16="http://schemas.microsoft.com/office/drawing/2014/main" id="{6FB54945-1407-3AD6-8889-15B49ABA22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349"/>
            <a:stretch/>
          </p:blipFill>
          <p:spPr bwMode="auto">
            <a:xfrm>
              <a:off x="1785435" y="4743534"/>
              <a:ext cx="1002395" cy="229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66E656E-203C-43E7-ADBA-4C451B6B1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0533041" y="4747783"/>
              <a:ext cx="636917" cy="220797"/>
            </a:xfrm>
            <a:prstGeom prst="rect">
              <a:avLst/>
            </a:prstGeom>
          </p:spPr>
        </p:pic>
        <p:pic>
          <p:nvPicPr>
            <p:cNvPr id="60" name="Graphic 59" descr="strabag logo">
              <a:extLst>
                <a:ext uri="{FF2B5EF4-FFF2-40B4-BE49-F238E27FC236}">
                  <a16:creationId xmlns:a16="http://schemas.microsoft.com/office/drawing/2014/main" id="{4B049BDC-3D5D-C213-FE7B-5EBB6BAB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lum bright="100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548937" y="4796905"/>
              <a:ext cx="715967" cy="122553"/>
            </a:xfrm>
            <a:prstGeom prst="rect">
              <a:avLst/>
            </a:prstGeom>
          </p:spPr>
        </p:pic>
        <p:pic>
          <p:nvPicPr>
            <p:cNvPr id="61" name="Picture 60" descr="Scale AI Data Platform Logo PNG Vector (SVG) Free Download">
              <a:extLst>
                <a:ext uri="{FF2B5EF4-FFF2-40B4-BE49-F238E27FC236}">
                  <a16:creationId xmlns:a16="http://schemas.microsoft.com/office/drawing/2014/main" id="{59318B6B-D560-BE29-E093-5AFD4E3F78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266" y="4769476"/>
              <a:ext cx="548692" cy="17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Partners – GET Corp.">
              <a:extLst>
                <a:ext uri="{FF2B5EF4-FFF2-40B4-BE49-F238E27FC236}">
                  <a16:creationId xmlns:a16="http://schemas.microsoft.com/office/drawing/2014/main" id="{5418EF27-C6F6-CC09-B409-05D28A244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881" y="4742851"/>
              <a:ext cx="550488" cy="230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pwc logo">
              <a:extLst>
                <a:ext uri="{FF2B5EF4-FFF2-40B4-BE49-F238E27FC236}">
                  <a16:creationId xmlns:a16="http://schemas.microsoft.com/office/drawing/2014/main" id="{FB2608F8-9B27-CC15-72F3-E61FDEBD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55963" y="4620192"/>
              <a:ext cx="634638" cy="475979"/>
            </a:xfrm>
            <a:prstGeom prst="rect">
              <a:avLst/>
            </a:prstGeom>
          </p:spPr>
        </p:pic>
        <p:pic>
          <p:nvPicPr>
            <p:cNvPr id="1024" name="Graphic 1023">
              <a:extLst>
                <a:ext uri="{FF2B5EF4-FFF2-40B4-BE49-F238E27FC236}">
                  <a16:creationId xmlns:a16="http://schemas.microsoft.com/office/drawing/2014/main" id="{E76F5EED-F048-E546-1970-680A3E420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587502" y="4748927"/>
              <a:ext cx="922076" cy="218509"/>
            </a:xfrm>
            <a:prstGeom prst="rect">
              <a:avLst/>
            </a:prstGeom>
          </p:spPr>
        </p:pic>
        <p:pic>
          <p:nvPicPr>
            <p:cNvPr id="1025" name="Picture 1024" descr="A black and white text&#10;&#10;Description automatically generated">
              <a:extLst>
                <a:ext uri="{FF2B5EF4-FFF2-40B4-BE49-F238E27FC236}">
                  <a16:creationId xmlns:a16="http://schemas.microsoft.com/office/drawing/2014/main" id="{BA0A3128-6843-7DEF-20DF-FD4FBA457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81" y="4693586"/>
              <a:ext cx="530821" cy="329191"/>
            </a:xfrm>
            <a:prstGeom prst="rect">
              <a:avLst/>
            </a:prstGeom>
          </p:spPr>
        </p:pic>
        <p:pic>
          <p:nvPicPr>
            <p:cNvPr id="1027" name="Picture 1026" descr="A black and white logo with a bird and a fish&#10;&#10;Description automatically generated">
              <a:extLst>
                <a:ext uri="{FF2B5EF4-FFF2-40B4-BE49-F238E27FC236}">
                  <a16:creationId xmlns:a16="http://schemas.microsoft.com/office/drawing/2014/main" id="{C390B418-CDFC-8095-7ECE-3AC377187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7711" y="4623028"/>
              <a:ext cx="503093" cy="470307"/>
            </a:xfrm>
            <a:prstGeom prst="rect">
              <a:avLst/>
            </a:prstGeom>
          </p:spPr>
        </p:pic>
        <p:pic>
          <p:nvPicPr>
            <p:cNvPr id="1029" name="Picture 1028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725FB878-B6E1-0663-8C83-348AF9CDD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734" y="4757615"/>
              <a:ext cx="621399" cy="201132"/>
            </a:xfrm>
            <a:prstGeom prst="rect">
              <a:avLst/>
            </a:prstGeom>
          </p:spPr>
        </p:pic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657E0884-7EAA-EE33-37F2-E80B3FDF7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481" y="1669136"/>
            <a:ext cx="10183477" cy="369568"/>
            <a:chOff x="986481" y="1756726"/>
            <a:chExt cx="10183477" cy="369568"/>
          </a:xfrm>
        </p:grpSpPr>
        <p:pic>
          <p:nvPicPr>
            <p:cNvPr id="1035" name="Graphic 1034">
              <a:extLst>
                <a:ext uri="{FF2B5EF4-FFF2-40B4-BE49-F238E27FC236}">
                  <a16:creationId xmlns:a16="http://schemas.microsoft.com/office/drawing/2014/main" id="{A09A0CAE-045C-C5E0-D0F3-22F79F8A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986481" y="1879963"/>
              <a:ext cx="1176235" cy="123095"/>
            </a:xfrm>
            <a:prstGeom prst="rect">
              <a:avLst/>
            </a:prstGeom>
          </p:spPr>
        </p:pic>
        <p:pic>
          <p:nvPicPr>
            <p:cNvPr id="1037" name="Picture 1036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AC782E13-FFFB-C260-6D0A-49691571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480" y="1843763"/>
              <a:ext cx="1237310" cy="195495"/>
            </a:xfrm>
            <a:prstGeom prst="rect">
              <a:avLst/>
            </a:prstGeom>
          </p:spPr>
        </p:pic>
        <p:pic>
          <p:nvPicPr>
            <p:cNvPr id="1039" name="Picture 1038" descr="A logo with white text&#10;&#10;Description automatically generated">
              <a:extLst>
                <a:ext uri="{FF2B5EF4-FFF2-40B4-BE49-F238E27FC236}">
                  <a16:creationId xmlns:a16="http://schemas.microsoft.com/office/drawing/2014/main" id="{B1D2FFB9-72D0-F61F-CFD7-A06ACF552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323" y="1767545"/>
              <a:ext cx="678341" cy="347931"/>
            </a:xfrm>
            <a:prstGeom prst="rect">
              <a:avLst/>
            </a:prstGeom>
          </p:spPr>
        </p:pic>
        <p:pic>
          <p:nvPicPr>
            <p:cNvPr id="1041" name="Picture 2" descr="Broward College | Affordable Florida College in Broward County">
              <a:extLst>
                <a:ext uri="{FF2B5EF4-FFF2-40B4-BE49-F238E27FC236}">
                  <a16:creationId xmlns:a16="http://schemas.microsoft.com/office/drawing/2014/main" id="{F93FE64F-4533-620F-8000-DA29E7E38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4864" y="1825292"/>
              <a:ext cx="665094" cy="232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3" name="Picture 16" descr="Beiersdorf logo in transparent PNG and vectorized SVG formats">
              <a:extLst>
                <a:ext uri="{FF2B5EF4-FFF2-40B4-BE49-F238E27FC236}">
                  <a16:creationId xmlns:a16="http://schemas.microsoft.com/office/drawing/2014/main" id="{149B1C4D-A745-30C9-F16B-2B3F2CB3A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606" y="1866231"/>
              <a:ext cx="922076" cy="150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1043" descr="arvato logo">
              <a:extLst>
                <a:ext uri="{FF2B5EF4-FFF2-40B4-BE49-F238E27FC236}">
                  <a16:creationId xmlns:a16="http://schemas.microsoft.com/office/drawing/2014/main" id="{72758FB5-62BB-FC46-45D7-A8E5108CD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BEBA8EAE-BF5A-486C-A8C5-ECC9F3942E4B}">
                  <a14:imgProps xmlns:a14="http://schemas.microsoft.com/office/drawing/2010/main">
                    <a14:imgLayer r:embed="rId5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2747532" y="1839656"/>
              <a:ext cx="469975" cy="203709"/>
            </a:xfrm>
            <a:prstGeom prst="rect">
              <a:avLst/>
            </a:prstGeom>
          </p:spPr>
        </p:pic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2DCC52A5-2251-FF5F-E753-BEDB425DE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4498" y="1756726"/>
              <a:ext cx="369568" cy="369568"/>
            </a:xfrm>
            <a:prstGeom prst="rect">
              <a:avLst/>
            </a:prstGeom>
          </p:spPr>
        </p:pic>
        <p:pic>
          <p:nvPicPr>
            <p:cNvPr id="1046" name="Picture 12" descr="About Us | Berlitz Orlando">
              <a:extLst>
                <a:ext uri="{FF2B5EF4-FFF2-40B4-BE49-F238E27FC236}">
                  <a16:creationId xmlns:a16="http://schemas.microsoft.com/office/drawing/2014/main" id="{1EDD9AFD-9471-DB59-02C0-07DC34926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8882" y="1877923"/>
              <a:ext cx="571164" cy="127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151ACBD6-A886-940A-778D-B846B7327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0729" y="2994378"/>
            <a:ext cx="10279229" cy="603047"/>
            <a:chOff x="890729" y="3028191"/>
            <a:chExt cx="10279229" cy="603047"/>
          </a:xfrm>
        </p:grpSpPr>
        <p:pic>
          <p:nvPicPr>
            <p:cNvPr id="1048" name="Picture 1047" descr="A logo for a company&#10;&#10;Description automatically generated">
              <a:extLst>
                <a:ext uri="{FF2B5EF4-FFF2-40B4-BE49-F238E27FC236}">
                  <a16:creationId xmlns:a16="http://schemas.microsoft.com/office/drawing/2014/main" id="{F812DA5D-5013-AE3E-FA85-7D547E408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5" r="10145"/>
            <a:stretch/>
          </p:blipFill>
          <p:spPr>
            <a:xfrm>
              <a:off x="9255661" y="3028191"/>
              <a:ext cx="896593" cy="603047"/>
            </a:xfrm>
            <a:prstGeom prst="rect">
              <a:avLst/>
            </a:prstGeom>
          </p:spPr>
        </p:pic>
        <p:pic>
          <p:nvPicPr>
            <p:cNvPr id="1049" name="Picture 1048" descr="A white letter on a black background&#10;&#10;Description automatically generated">
              <a:extLst>
                <a:ext uri="{FF2B5EF4-FFF2-40B4-BE49-F238E27FC236}">
                  <a16:creationId xmlns:a16="http://schemas.microsoft.com/office/drawing/2014/main" id="{91329733-DE60-A809-67BF-92FAB997B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423" y="3267815"/>
              <a:ext cx="651186" cy="123799"/>
            </a:xfrm>
            <a:prstGeom prst="rect">
              <a:avLst/>
            </a:prstGeom>
          </p:spPr>
        </p:pic>
        <p:pic>
          <p:nvPicPr>
            <p:cNvPr id="1050" name="Picture 8" descr="Banking and Finance Language Solutions - Accredited Language Services">
              <a:extLst>
                <a:ext uri="{FF2B5EF4-FFF2-40B4-BE49-F238E27FC236}">
                  <a16:creationId xmlns:a16="http://schemas.microsoft.com/office/drawing/2014/main" id="{D0C7952B-48E8-EB20-F4D7-43B744CE7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624" y="3157619"/>
              <a:ext cx="996752" cy="34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1" name="Picture 10" descr="IVECO">
              <a:extLst>
                <a:ext uri="{FF2B5EF4-FFF2-40B4-BE49-F238E27FC236}">
                  <a16:creationId xmlns:a16="http://schemas.microsoft.com/office/drawing/2014/main" id="{46AEE56A-67F8-B4F4-4409-E64A0B87F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358" y="3257294"/>
              <a:ext cx="590430" cy="144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1051" descr="A logo with white text&#10;&#10;Description automatically generated">
              <a:extLst>
                <a:ext uri="{FF2B5EF4-FFF2-40B4-BE49-F238E27FC236}">
                  <a16:creationId xmlns:a16="http://schemas.microsoft.com/office/drawing/2014/main" id="{8B840F91-8A78-FAB5-6E6F-E0942FF8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729" y="3164949"/>
              <a:ext cx="852992" cy="329530"/>
            </a:xfrm>
            <a:prstGeom prst="rect">
              <a:avLst/>
            </a:prstGeom>
          </p:spPr>
        </p:pic>
        <p:pic>
          <p:nvPicPr>
            <p:cNvPr id="1053" name="Picture 6" descr="Aida Nosrat – Personal website">
              <a:extLst>
                <a:ext uri="{FF2B5EF4-FFF2-40B4-BE49-F238E27FC236}">
                  <a16:creationId xmlns:a16="http://schemas.microsoft.com/office/drawing/2014/main" id="{E5324B84-675D-9F4B-0AF2-9663A8B7E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2082" y="3245540"/>
              <a:ext cx="787876" cy="16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4" name="Picture 1053" descr="kepro logo">
              <a:extLst>
                <a:ext uri="{FF2B5EF4-FFF2-40B4-BE49-F238E27FC236}">
                  <a16:creationId xmlns:a16="http://schemas.microsoft.com/office/drawing/2014/main" id="{FEFF2FE1-7C55-5C3C-29B7-2FEE5F8FC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BEBA8EAE-BF5A-486C-A8C5-ECC9F3942E4B}">
                  <a14:imgProps xmlns:a14="http://schemas.microsoft.com/office/drawing/2010/main">
                    <a14:imgLayer r:embed="rId6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15613" y="3172723"/>
              <a:ext cx="759643" cy="313983"/>
            </a:xfrm>
            <a:prstGeom prst="rect">
              <a:avLst/>
            </a:prstGeom>
          </p:spPr>
        </p:pic>
        <p:pic>
          <p:nvPicPr>
            <p:cNvPr id="1055" name="Graphic 1054">
              <a:extLst>
                <a:ext uri="{FF2B5EF4-FFF2-40B4-BE49-F238E27FC236}">
                  <a16:creationId xmlns:a16="http://schemas.microsoft.com/office/drawing/2014/main" id="{092DF02C-3A24-42CD-78B7-5D6FA487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8505081" y="3221902"/>
              <a:ext cx="520755" cy="215624"/>
            </a:xfrm>
            <a:prstGeom prst="rect">
              <a:avLst/>
            </a:prstGeom>
          </p:spPr>
        </p:pic>
        <p:pic>
          <p:nvPicPr>
            <p:cNvPr id="1056" name="Picture 8">
              <a:extLst>
                <a:ext uri="{FF2B5EF4-FFF2-40B4-BE49-F238E27FC236}">
                  <a16:creationId xmlns:a16="http://schemas.microsoft.com/office/drawing/2014/main" id="{0D1C8B07-03F5-4831-4B54-B08312384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rcRect/>
            <a:stretch/>
          </p:blipFill>
          <p:spPr bwMode="auto">
            <a:xfrm>
              <a:off x="3813163" y="3218059"/>
              <a:ext cx="696435" cy="167890"/>
            </a:xfrm>
            <a:prstGeom prst="rect">
              <a:avLst/>
            </a:prstGeom>
            <a:noFill/>
          </p:spPr>
        </p:pic>
        <p:pic>
          <p:nvPicPr>
            <p:cNvPr id="1057" name="Picture 1056" descr="A logo with a spiral and lines&#10;&#10;Description automatically generated with medium confidence">
              <a:extLst>
                <a:ext uri="{FF2B5EF4-FFF2-40B4-BE49-F238E27FC236}">
                  <a16:creationId xmlns:a16="http://schemas.microsoft.com/office/drawing/2014/main" id="{E44B62C3-762D-7381-E1AA-6A5446E3E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7815" y="3127170"/>
              <a:ext cx="348377" cy="405089"/>
            </a:xfrm>
            <a:prstGeom prst="rect">
              <a:avLst/>
            </a:prstGeom>
          </p:spPr>
        </p:pic>
        <p:pic>
          <p:nvPicPr>
            <p:cNvPr id="1058" name="Picture 14" descr="instacart-logo - Town &amp; Country Market | The Fresh Way To Save!">
              <a:extLst>
                <a:ext uri="{FF2B5EF4-FFF2-40B4-BE49-F238E27FC236}">
                  <a16:creationId xmlns:a16="http://schemas.microsoft.com/office/drawing/2014/main" id="{BB453849-B069-9930-5F65-85AF4CF4C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434" y="3244819"/>
              <a:ext cx="845099" cy="1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D78637FF-81F5-C94F-5F48-73F34143A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481" y="3869625"/>
            <a:ext cx="10183477" cy="359165"/>
            <a:chOff x="986481" y="3904939"/>
            <a:chExt cx="10183477" cy="359165"/>
          </a:xfrm>
        </p:grpSpPr>
        <p:pic>
          <p:nvPicPr>
            <p:cNvPr id="1060" name="Picture 1059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B4A846F9-7C81-4213-447B-BF432384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621" y="3940232"/>
              <a:ext cx="1082169" cy="288578"/>
            </a:xfrm>
            <a:prstGeom prst="rect">
              <a:avLst/>
            </a:prstGeom>
          </p:spPr>
        </p:pic>
        <p:pic>
          <p:nvPicPr>
            <p:cNvPr id="1061" name="Picture 4" descr="Work by Function - SwingSearch">
              <a:extLst>
                <a:ext uri="{FF2B5EF4-FFF2-40B4-BE49-F238E27FC236}">
                  <a16:creationId xmlns:a16="http://schemas.microsoft.com/office/drawing/2014/main" id="{539A3B9C-0B33-2E61-538A-168DB34395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523" y="3962869"/>
              <a:ext cx="1016422" cy="24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2" name="Freeform 1061">
              <a:extLst>
                <a:ext uri="{FF2B5EF4-FFF2-40B4-BE49-F238E27FC236}">
                  <a16:creationId xmlns:a16="http://schemas.microsoft.com/office/drawing/2014/main" id="{217B9320-6A69-B74F-D0F8-D756ADAF4656}"/>
                </a:ext>
              </a:extLst>
            </p:cNvPr>
            <p:cNvSpPr/>
            <p:nvPr/>
          </p:nvSpPr>
          <p:spPr>
            <a:xfrm>
              <a:off x="7992883" y="3962427"/>
              <a:ext cx="421336" cy="244189"/>
            </a:xfrm>
            <a:custGeom>
              <a:avLst/>
              <a:gdLst>
                <a:gd name="connsiteX0" fmla="*/ 1074892 w 1641240"/>
                <a:gd name="connsiteY0" fmla="*/ 535126 h 951194"/>
                <a:gd name="connsiteX1" fmla="*/ 1074892 w 1641240"/>
                <a:gd name="connsiteY1" fmla="*/ 813860 h 951194"/>
                <a:gd name="connsiteX2" fmla="*/ 1095494 w 1641240"/>
                <a:gd name="connsiteY2" fmla="*/ 813860 h 951194"/>
                <a:gd name="connsiteX3" fmla="*/ 1145709 w 1641240"/>
                <a:gd name="connsiteY3" fmla="*/ 749246 h 951194"/>
                <a:gd name="connsiteX4" fmla="*/ 1145709 w 1641240"/>
                <a:gd name="connsiteY4" fmla="*/ 595926 h 951194"/>
                <a:gd name="connsiteX5" fmla="*/ 1090328 w 1641240"/>
                <a:gd name="connsiteY5" fmla="*/ 535126 h 951194"/>
                <a:gd name="connsiteX6" fmla="*/ 275456 w 1641240"/>
                <a:gd name="connsiteY6" fmla="*/ 274412 h 951194"/>
                <a:gd name="connsiteX7" fmla="*/ 245973 w 1641240"/>
                <a:gd name="connsiteY7" fmla="*/ 292083 h 951194"/>
                <a:gd name="connsiteX8" fmla="*/ 223497 w 1641240"/>
                <a:gd name="connsiteY8" fmla="*/ 347798 h 951194"/>
                <a:gd name="connsiteX9" fmla="*/ 223045 w 1641240"/>
                <a:gd name="connsiteY9" fmla="*/ 356379 h 951194"/>
                <a:gd name="connsiteX10" fmla="*/ 238513 w 1641240"/>
                <a:gd name="connsiteY10" fmla="*/ 374464 h 951194"/>
                <a:gd name="connsiteX11" fmla="*/ 261118 w 1641240"/>
                <a:gd name="connsiteY11" fmla="*/ 452745 h 951194"/>
                <a:gd name="connsiteX12" fmla="*/ 256339 w 1641240"/>
                <a:gd name="connsiteY12" fmla="*/ 457194 h 951194"/>
                <a:gd name="connsiteX13" fmla="*/ 280009 w 1641240"/>
                <a:gd name="connsiteY13" fmla="*/ 579494 h 951194"/>
                <a:gd name="connsiteX14" fmla="*/ 305843 w 1641240"/>
                <a:gd name="connsiteY14" fmla="*/ 629616 h 951194"/>
                <a:gd name="connsiteX15" fmla="*/ 324444 w 1641240"/>
                <a:gd name="connsiteY15" fmla="*/ 721341 h 951194"/>
                <a:gd name="connsiteX16" fmla="*/ 342334 w 1641240"/>
                <a:gd name="connsiteY16" fmla="*/ 755348 h 951194"/>
                <a:gd name="connsiteX17" fmla="*/ 336069 w 1641240"/>
                <a:gd name="connsiteY17" fmla="*/ 802100 h 951194"/>
                <a:gd name="connsiteX18" fmla="*/ 343335 w 1641240"/>
                <a:gd name="connsiteY18" fmla="*/ 832675 h 951194"/>
                <a:gd name="connsiteX19" fmla="*/ 345176 w 1641240"/>
                <a:gd name="connsiteY19" fmla="*/ 842846 h 951194"/>
                <a:gd name="connsiteX20" fmla="*/ 344110 w 1641240"/>
                <a:gd name="connsiteY20" fmla="*/ 846819 h 951194"/>
                <a:gd name="connsiteX21" fmla="*/ 337684 w 1641240"/>
                <a:gd name="connsiteY21" fmla="*/ 926975 h 951194"/>
                <a:gd name="connsiteX22" fmla="*/ 338394 w 1641240"/>
                <a:gd name="connsiteY22" fmla="*/ 926975 h 951194"/>
                <a:gd name="connsiteX23" fmla="*/ 402689 w 1641240"/>
                <a:gd name="connsiteY23" fmla="*/ 852603 h 951194"/>
                <a:gd name="connsiteX24" fmla="*/ 402689 w 1641240"/>
                <a:gd name="connsiteY24" fmla="*/ 512147 h 951194"/>
                <a:gd name="connsiteX25" fmla="*/ 339234 w 1641240"/>
                <a:gd name="connsiteY25" fmla="*/ 554418 h 951194"/>
                <a:gd name="connsiteX26" fmla="*/ 271064 w 1641240"/>
                <a:gd name="connsiteY26" fmla="*/ 487388 h 951194"/>
                <a:gd name="connsiteX27" fmla="*/ 271064 w 1641240"/>
                <a:gd name="connsiteY27" fmla="*/ 487356 h 951194"/>
                <a:gd name="connsiteX28" fmla="*/ 323152 w 1641240"/>
                <a:gd name="connsiteY28" fmla="*/ 422106 h 951194"/>
                <a:gd name="connsiteX29" fmla="*/ 293766 w 1641240"/>
                <a:gd name="connsiteY29" fmla="*/ 361083 h 951194"/>
                <a:gd name="connsiteX30" fmla="*/ 275456 w 1641240"/>
                <a:gd name="connsiteY30" fmla="*/ 274412 h 951194"/>
                <a:gd name="connsiteX31" fmla="*/ 1074892 w 1641240"/>
                <a:gd name="connsiteY31" fmla="*/ 137238 h 951194"/>
                <a:gd name="connsiteX32" fmla="*/ 1074892 w 1641240"/>
                <a:gd name="connsiteY32" fmla="*/ 436282 h 951194"/>
                <a:gd name="connsiteX33" fmla="*/ 1090328 w 1641240"/>
                <a:gd name="connsiteY33" fmla="*/ 436282 h 951194"/>
                <a:gd name="connsiteX34" fmla="*/ 1145709 w 1641240"/>
                <a:gd name="connsiteY34" fmla="*/ 370396 h 951194"/>
                <a:gd name="connsiteX35" fmla="*/ 1145709 w 1641240"/>
                <a:gd name="connsiteY35" fmla="*/ 198070 h 951194"/>
                <a:gd name="connsiteX36" fmla="*/ 1095494 w 1641240"/>
                <a:gd name="connsiteY36" fmla="*/ 137238 h 951194"/>
                <a:gd name="connsiteX37" fmla="*/ 1457107 w 1641240"/>
                <a:gd name="connsiteY37" fmla="*/ 101737 h 951194"/>
                <a:gd name="connsiteX38" fmla="*/ 1439088 w 1641240"/>
                <a:gd name="connsiteY38" fmla="*/ 489486 h 951194"/>
                <a:gd name="connsiteX39" fmla="*/ 1428786 w 1641240"/>
                <a:gd name="connsiteY39" fmla="*/ 655487 h 951194"/>
                <a:gd name="connsiteX40" fmla="*/ 1494470 w 1641240"/>
                <a:gd name="connsiteY40" fmla="*/ 655487 h 951194"/>
                <a:gd name="connsiteX41" fmla="*/ 1484136 w 1641240"/>
                <a:gd name="connsiteY41" fmla="*/ 489486 h 951194"/>
                <a:gd name="connsiteX42" fmla="*/ 1462274 w 1641240"/>
                <a:gd name="connsiteY42" fmla="*/ 101737 h 951194"/>
                <a:gd name="connsiteX43" fmla="*/ 1378571 w 1641240"/>
                <a:gd name="connsiteY43" fmla="*/ 23201 h 951194"/>
                <a:gd name="connsiteX44" fmla="*/ 1553662 w 1641240"/>
                <a:gd name="connsiteY44" fmla="*/ 23201 h 951194"/>
                <a:gd name="connsiteX45" fmla="*/ 1641240 w 1641240"/>
                <a:gd name="connsiteY45" fmla="*/ 927929 h 951194"/>
                <a:gd name="connsiteX46" fmla="*/ 1511197 w 1641240"/>
                <a:gd name="connsiteY46" fmla="*/ 927929 h 951194"/>
                <a:gd name="connsiteX47" fmla="*/ 1500864 w 1641240"/>
                <a:gd name="connsiteY47" fmla="*/ 758114 h 951194"/>
                <a:gd name="connsiteX48" fmla="*/ 1423652 w 1641240"/>
                <a:gd name="connsiteY48" fmla="*/ 758114 h 951194"/>
                <a:gd name="connsiteX49" fmla="*/ 1413318 w 1641240"/>
                <a:gd name="connsiteY49" fmla="*/ 927929 h 951194"/>
                <a:gd name="connsiteX50" fmla="*/ 1288475 w 1641240"/>
                <a:gd name="connsiteY50" fmla="*/ 927929 h 951194"/>
                <a:gd name="connsiteX51" fmla="*/ 951308 w 1641240"/>
                <a:gd name="connsiteY51" fmla="*/ 23201 h 951194"/>
                <a:gd name="connsiteX52" fmla="*/ 1104504 w 1641240"/>
                <a:gd name="connsiteY52" fmla="*/ 23201 h 951194"/>
                <a:gd name="connsiteX53" fmla="*/ 1269293 w 1641240"/>
                <a:gd name="connsiteY53" fmla="*/ 204395 h 951194"/>
                <a:gd name="connsiteX54" fmla="*/ 1269293 w 1641240"/>
                <a:gd name="connsiteY54" fmla="*/ 337437 h 951194"/>
                <a:gd name="connsiteX55" fmla="*/ 1207485 w 1641240"/>
                <a:gd name="connsiteY55" fmla="*/ 483161 h 951194"/>
                <a:gd name="connsiteX56" fmla="*/ 1269293 w 1641240"/>
                <a:gd name="connsiteY56" fmla="*/ 616204 h 951194"/>
                <a:gd name="connsiteX57" fmla="*/ 1269293 w 1641240"/>
                <a:gd name="connsiteY57" fmla="*/ 747975 h 951194"/>
                <a:gd name="connsiteX58" fmla="*/ 1104504 w 1641240"/>
                <a:gd name="connsiteY58" fmla="*/ 927929 h 951194"/>
                <a:gd name="connsiteX59" fmla="*/ 951308 w 1641240"/>
                <a:gd name="connsiteY59" fmla="*/ 927929 h 951194"/>
                <a:gd name="connsiteX60" fmla="*/ 540578 w 1641240"/>
                <a:gd name="connsiteY60" fmla="*/ 23201 h 951194"/>
                <a:gd name="connsiteX61" fmla="*/ 707983 w 1641240"/>
                <a:gd name="connsiteY61" fmla="*/ 23201 h 951194"/>
                <a:gd name="connsiteX62" fmla="*/ 819974 w 1641240"/>
                <a:gd name="connsiteY62" fmla="*/ 769524 h 951194"/>
                <a:gd name="connsiteX63" fmla="*/ 781352 w 1641240"/>
                <a:gd name="connsiteY63" fmla="*/ 154973 h 951194"/>
                <a:gd name="connsiteX64" fmla="*/ 781352 w 1641240"/>
                <a:gd name="connsiteY64" fmla="*/ 23201 h 951194"/>
                <a:gd name="connsiteX65" fmla="*/ 889500 w 1641240"/>
                <a:gd name="connsiteY65" fmla="*/ 23201 h 951194"/>
                <a:gd name="connsiteX66" fmla="*/ 889500 w 1641240"/>
                <a:gd name="connsiteY66" fmla="*/ 927929 h 951194"/>
                <a:gd name="connsiteX67" fmla="*/ 736271 w 1641240"/>
                <a:gd name="connsiteY67" fmla="*/ 927929 h 951194"/>
                <a:gd name="connsiteX68" fmla="*/ 633258 w 1641240"/>
                <a:gd name="connsiteY68" fmla="*/ 203092 h 951194"/>
                <a:gd name="connsiteX69" fmla="*/ 648726 w 1641240"/>
                <a:gd name="connsiteY69" fmla="*/ 668137 h 951194"/>
                <a:gd name="connsiteX70" fmla="*/ 648726 w 1641240"/>
                <a:gd name="connsiteY70" fmla="*/ 927897 h 951194"/>
                <a:gd name="connsiteX71" fmla="*/ 648759 w 1641240"/>
                <a:gd name="connsiteY71" fmla="*/ 927929 h 951194"/>
                <a:gd name="connsiteX72" fmla="*/ 540578 w 1641240"/>
                <a:gd name="connsiteY72" fmla="*/ 927929 h 951194"/>
                <a:gd name="connsiteX73" fmla="*/ 253206 w 1641240"/>
                <a:gd name="connsiteY73" fmla="*/ 23201 h 951194"/>
                <a:gd name="connsiteX74" fmla="*/ 275456 w 1641240"/>
                <a:gd name="connsiteY74" fmla="*/ 39855 h 951194"/>
                <a:gd name="connsiteX75" fmla="*/ 278621 w 1641240"/>
                <a:gd name="connsiteY75" fmla="*/ 92265 h 951194"/>
                <a:gd name="connsiteX76" fmla="*/ 274778 w 1641240"/>
                <a:gd name="connsiteY76" fmla="*/ 113718 h 951194"/>
                <a:gd name="connsiteX77" fmla="*/ 266188 w 1641240"/>
                <a:gd name="connsiteY77" fmla="*/ 121219 h 951194"/>
                <a:gd name="connsiteX78" fmla="*/ 245488 w 1641240"/>
                <a:gd name="connsiteY78" fmla="*/ 149124 h 951194"/>
                <a:gd name="connsiteX79" fmla="*/ 245069 w 1641240"/>
                <a:gd name="connsiteY79" fmla="*/ 160057 h 951194"/>
                <a:gd name="connsiteX80" fmla="*/ 270192 w 1641240"/>
                <a:gd name="connsiteY80" fmla="*/ 174360 h 951194"/>
                <a:gd name="connsiteX81" fmla="*/ 270418 w 1641240"/>
                <a:gd name="connsiteY81" fmla="*/ 177602 h 951194"/>
                <a:gd name="connsiteX82" fmla="*/ 287792 w 1641240"/>
                <a:gd name="connsiteY82" fmla="*/ 189170 h 951194"/>
                <a:gd name="connsiteX83" fmla="*/ 326091 w 1641240"/>
                <a:gd name="connsiteY83" fmla="*/ 290971 h 951194"/>
                <a:gd name="connsiteX84" fmla="*/ 338362 w 1641240"/>
                <a:gd name="connsiteY84" fmla="*/ 345859 h 951194"/>
                <a:gd name="connsiteX85" fmla="*/ 357188 w 1641240"/>
                <a:gd name="connsiteY85" fmla="*/ 394519 h 951194"/>
                <a:gd name="connsiteX86" fmla="*/ 363550 w 1641240"/>
                <a:gd name="connsiteY86" fmla="*/ 424077 h 951194"/>
                <a:gd name="connsiteX87" fmla="*/ 379923 w 1641240"/>
                <a:gd name="connsiteY87" fmla="*/ 433389 h 951194"/>
                <a:gd name="connsiteX88" fmla="*/ 393905 w 1641240"/>
                <a:gd name="connsiteY88" fmla="*/ 447087 h 951194"/>
                <a:gd name="connsiteX89" fmla="*/ 402689 w 1641240"/>
                <a:gd name="connsiteY89" fmla="*/ 462788 h 951194"/>
                <a:gd name="connsiteX90" fmla="*/ 402689 w 1641240"/>
                <a:gd name="connsiteY90" fmla="*/ 98463 h 951194"/>
                <a:gd name="connsiteX91" fmla="*/ 326317 w 1641240"/>
                <a:gd name="connsiteY91" fmla="*/ 23201 h 951194"/>
                <a:gd name="connsiteX92" fmla="*/ 100075 w 1641240"/>
                <a:gd name="connsiteY92" fmla="*/ 23170 h 951194"/>
                <a:gd name="connsiteX93" fmla="*/ 23574 w 1641240"/>
                <a:gd name="connsiteY93" fmla="*/ 98463 h 951194"/>
                <a:gd name="connsiteX94" fmla="*/ 23574 w 1641240"/>
                <a:gd name="connsiteY94" fmla="*/ 98527 h 951194"/>
                <a:gd name="connsiteX95" fmla="*/ 23574 w 1641240"/>
                <a:gd name="connsiteY95" fmla="*/ 852636 h 951194"/>
                <a:gd name="connsiteX96" fmla="*/ 100108 w 1641240"/>
                <a:gd name="connsiteY96" fmla="*/ 927961 h 951194"/>
                <a:gd name="connsiteX97" fmla="*/ 326317 w 1641240"/>
                <a:gd name="connsiteY97" fmla="*/ 927961 h 951194"/>
                <a:gd name="connsiteX98" fmla="*/ 316597 w 1641240"/>
                <a:gd name="connsiteY98" fmla="*/ 838175 h 951194"/>
                <a:gd name="connsiteX99" fmla="*/ 316597 w 1641240"/>
                <a:gd name="connsiteY99" fmla="*/ 838143 h 951194"/>
                <a:gd name="connsiteX100" fmla="*/ 312012 w 1641240"/>
                <a:gd name="connsiteY100" fmla="*/ 818533 h 951194"/>
                <a:gd name="connsiteX101" fmla="*/ 291086 w 1641240"/>
                <a:gd name="connsiteY101" fmla="*/ 754777 h 951194"/>
                <a:gd name="connsiteX102" fmla="*/ 281043 w 1641240"/>
                <a:gd name="connsiteY102" fmla="*/ 730272 h 951194"/>
                <a:gd name="connsiteX103" fmla="*/ 198342 w 1641240"/>
                <a:gd name="connsiteY103" fmla="*/ 663211 h 951194"/>
                <a:gd name="connsiteX104" fmla="*/ 176383 w 1641240"/>
                <a:gd name="connsiteY104" fmla="*/ 641344 h 951194"/>
                <a:gd name="connsiteX105" fmla="*/ 106211 w 1641240"/>
                <a:gd name="connsiteY105" fmla="*/ 539067 h 951194"/>
                <a:gd name="connsiteX106" fmla="*/ 86383 w 1641240"/>
                <a:gd name="connsiteY106" fmla="*/ 536302 h 951194"/>
                <a:gd name="connsiteX107" fmla="*/ 46502 w 1641240"/>
                <a:gd name="connsiteY107" fmla="*/ 433326 h 951194"/>
                <a:gd name="connsiteX108" fmla="*/ 55285 w 1641240"/>
                <a:gd name="connsiteY108" fmla="*/ 384285 h 951194"/>
                <a:gd name="connsiteX109" fmla="*/ 69236 w 1641240"/>
                <a:gd name="connsiteY109" fmla="*/ 368553 h 951194"/>
                <a:gd name="connsiteX110" fmla="*/ 69236 w 1641240"/>
                <a:gd name="connsiteY110" fmla="*/ 358827 h 951194"/>
                <a:gd name="connsiteX111" fmla="*/ 31001 w 1641240"/>
                <a:gd name="connsiteY111" fmla="*/ 339122 h 951194"/>
                <a:gd name="connsiteX112" fmla="*/ 31389 w 1641240"/>
                <a:gd name="connsiteY112" fmla="*/ 317192 h 951194"/>
                <a:gd name="connsiteX113" fmla="*/ 64424 w 1641240"/>
                <a:gd name="connsiteY113" fmla="*/ 241168 h 951194"/>
                <a:gd name="connsiteX114" fmla="*/ 75210 w 1641240"/>
                <a:gd name="connsiteY114" fmla="*/ 212881 h 951194"/>
                <a:gd name="connsiteX115" fmla="*/ 157750 w 1641240"/>
                <a:gd name="connsiteY115" fmla="*/ 149379 h 951194"/>
                <a:gd name="connsiteX116" fmla="*/ 159623 w 1641240"/>
                <a:gd name="connsiteY116" fmla="*/ 146709 h 951194"/>
                <a:gd name="connsiteX117" fmla="*/ 197082 w 1641240"/>
                <a:gd name="connsiteY117" fmla="*/ 105869 h 951194"/>
                <a:gd name="connsiteX118" fmla="*/ 189849 w 1641240"/>
                <a:gd name="connsiteY118" fmla="*/ 94459 h 951194"/>
                <a:gd name="connsiteX119" fmla="*/ 199859 w 1641240"/>
                <a:gd name="connsiteY119" fmla="*/ 77296 h 951194"/>
                <a:gd name="connsiteX120" fmla="*/ 229246 w 1641240"/>
                <a:gd name="connsiteY120" fmla="*/ 23170 h 951194"/>
                <a:gd name="connsiteX121" fmla="*/ 100043 w 1641240"/>
                <a:gd name="connsiteY121" fmla="*/ 0 h 951194"/>
                <a:gd name="connsiteX122" fmla="*/ 326317 w 1641240"/>
                <a:gd name="connsiteY122" fmla="*/ 0 h 951194"/>
                <a:gd name="connsiteX123" fmla="*/ 426424 w 1641240"/>
                <a:gd name="connsiteY123" fmla="*/ 98463 h 951194"/>
                <a:gd name="connsiteX124" fmla="*/ 426424 w 1641240"/>
                <a:gd name="connsiteY124" fmla="*/ 852604 h 951194"/>
                <a:gd name="connsiteX125" fmla="*/ 326155 w 1641240"/>
                <a:gd name="connsiteY125" fmla="*/ 951194 h 951194"/>
                <a:gd name="connsiteX126" fmla="*/ 100043 w 1641240"/>
                <a:gd name="connsiteY126" fmla="*/ 951194 h 951194"/>
                <a:gd name="connsiteX127" fmla="*/ 0 w 1641240"/>
                <a:gd name="connsiteY127" fmla="*/ 852604 h 951194"/>
                <a:gd name="connsiteX128" fmla="*/ 0 w 1641240"/>
                <a:gd name="connsiteY128" fmla="*/ 98463 h 951194"/>
                <a:gd name="connsiteX129" fmla="*/ 100043 w 1641240"/>
                <a:gd name="connsiteY129" fmla="*/ 0 h 95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1641240" h="951194">
                  <a:moveTo>
                    <a:pt x="1074892" y="535126"/>
                  </a:moveTo>
                  <a:lnTo>
                    <a:pt x="1074892" y="813860"/>
                  </a:lnTo>
                  <a:lnTo>
                    <a:pt x="1095494" y="813860"/>
                  </a:lnTo>
                  <a:cubicBezTo>
                    <a:pt x="1134116" y="813860"/>
                    <a:pt x="1145709" y="792344"/>
                    <a:pt x="1145709" y="749246"/>
                  </a:cubicBezTo>
                  <a:lnTo>
                    <a:pt x="1145709" y="595926"/>
                  </a:lnTo>
                  <a:cubicBezTo>
                    <a:pt x="1145709" y="551589"/>
                    <a:pt x="1131501" y="535126"/>
                    <a:pt x="1090328" y="535126"/>
                  </a:cubicBezTo>
                  <a:close/>
                  <a:moveTo>
                    <a:pt x="275456" y="274412"/>
                  </a:moveTo>
                  <a:cubicBezTo>
                    <a:pt x="274907" y="271647"/>
                    <a:pt x="246037" y="290907"/>
                    <a:pt x="245973" y="292083"/>
                  </a:cubicBezTo>
                  <a:cubicBezTo>
                    <a:pt x="244294" y="293672"/>
                    <a:pt x="224337" y="345033"/>
                    <a:pt x="223497" y="347798"/>
                  </a:cubicBezTo>
                  <a:cubicBezTo>
                    <a:pt x="223077" y="349546"/>
                    <a:pt x="223045" y="356379"/>
                    <a:pt x="223045" y="356379"/>
                  </a:cubicBezTo>
                  <a:cubicBezTo>
                    <a:pt x="223045" y="356379"/>
                    <a:pt x="232862" y="357587"/>
                    <a:pt x="238513" y="374464"/>
                  </a:cubicBezTo>
                  <a:cubicBezTo>
                    <a:pt x="244100" y="391309"/>
                    <a:pt x="261118" y="452745"/>
                    <a:pt x="261118" y="452745"/>
                  </a:cubicBezTo>
                  <a:cubicBezTo>
                    <a:pt x="261118" y="452745"/>
                    <a:pt x="256532" y="457448"/>
                    <a:pt x="256339" y="457194"/>
                  </a:cubicBezTo>
                  <a:cubicBezTo>
                    <a:pt x="277878" y="528133"/>
                    <a:pt x="270354" y="558676"/>
                    <a:pt x="280009" y="579494"/>
                  </a:cubicBezTo>
                  <a:cubicBezTo>
                    <a:pt x="292151" y="608798"/>
                    <a:pt x="295445" y="604952"/>
                    <a:pt x="305843" y="629616"/>
                  </a:cubicBezTo>
                  <a:cubicBezTo>
                    <a:pt x="313335" y="647573"/>
                    <a:pt x="321667" y="718226"/>
                    <a:pt x="324444" y="721341"/>
                  </a:cubicBezTo>
                  <a:cubicBezTo>
                    <a:pt x="336069" y="735865"/>
                    <a:pt x="342334" y="747180"/>
                    <a:pt x="342334" y="755348"/>
                  </a:cubicBezTo>
                  <a:cubicBezTo>
                    <a:pt x="342334" y="763612"/>
                    <a:pt x="332485" y="787925"/>
                    <a:pt x="336069" y="802100"/>
                  </a:cubicBezTo>
                  <a:cubicBezTo>
                    <a:pt x="338265" y="810459"/>
                    <a:pt x="339395" y="829116"/>
                    <a:pt x="343335" y="832675"/>
                  </a:cubicBezTo>
                  <a:cubicBezTo>
                    <a:pt x="343335" y="832675"/>
                    <a:pt x="346952" y="839699"/>
                    <a:pt x="345176" y="842846"/>
                  </a:cubicBezTo>
                  <a:cubicBezTo>
                    <a:pt x="344659" y="843895"/>
                    <a:pt x="343626" y="845516"/>
                    <a:pt x="344110" y="846819"/>
                  </a:cubicBezTo>
                  <a:cubicBezTo>
                    <a:pt x="350504" y="869067"/>
                    <a:pt x="371236" y="907079"/>
                    <a:pt x="337684" y="926975"/>
                  </a:cubicBezTo>
                  <a:lnTo>
                    <a:pt x="338394" y="926975"/>
                  </a:lnTo>
                  <a:cubicBezTo>
                    <a:pt x="375582" y="921277"/>
                    <a:pt x="402929" y="889644"/>
                    <a:pt x="402689" y="852603"/>
                  </a:cubicBezTo>
                  <a:lnTo>
                    <a:pt x="402689" y="512147"/>
                  </a:lnTo>
                  <a:cubicBezTo>
                    <a:pt x="392353" y="537716"/>
                    <a:pt x="367194" y="554476"/>
                    <a:pt x="339234" y="554418"/>
                  </a:cubicBezTo>
                  <a:cubicBezTo>
                    <a:pt x="301603" y="554435"/>
                    <a:pt x="271082" y="524425"/>
                    <a:pt x="271064" y="487388"/>
                  </a:cubicBezTo>
                  <a:cubicBezTo>
                    <a:pt x="271064" y="487377"/>
                    <a:pt x="271064" y="487367"/>
                    <a:pt x="271064" y="487356"/>
                  </a:cubicBezTo>
                  <a:cubicBezTo>
                    <a:pt x="271064" y="455732"/>
                    <a:pt x="293152" y="429194"/>
                    <a:pt x="323152" y="422106"/>
                  </a:cubicBezTo>
                  <a:cubicBezTo>
                    <a:pt x="315305" y="402719"/>
                    <a:pt x="298707" y="371349"/>
                    <a:pt x="293766" y="361083"/>
                  </a:cubicBezTo>
                  <a:cubicBezTo>
                    <a:pt x="289116" y="350849"/>
                    <a:pt x="277878" y="287029"/>
                    <a:pt x="275456" y="274412"/>
                  </a:cubicBezTo>
                  <a:close/>
                  <a:moveTo>
                    <a:pt x="1074892" y="137238"/>
                  </a:moveTo>
                  <a:lnTo>
                    <a:pt x="1074892" y="436282"/>
                  </a:lnTo>
                  <a:lnTo>
                    <a:pt x="1090328" y="436282"/>
                  </a:lnTo>
                  <a:cubicBezTo>
                    <a:pt x="1134116" y="436282"/>
                    <a:pt x="1145709" y="419818"/>
                    <a:pt x="1145709" y="370396"/>
                  </a:cubicBezTo>
                  <a:lnTo>
                    <a:pt x="1145709" y="198070"/>
                  </a:lnTo>
                  <a:cubicBezTo>
                    <a:pt x="1145709" y="156244"/>
                    <a:pt x="1132825" y="137238"/>
                    <a:pt x="1095494" y="137238"/>
                  </a:cubicBezTo>
                  <a:close/>
                  <a:moveTo>
                    <a:pt x="1457107" y="101737"/>
                  </a:moveTo>
                  <a:lnTo>
                    <a:pt x="1439088" y="489486"/>
                  </a:lnTo>
                  <a:lnTo>
                    <a:pt x="1428786" y="655487"/>
                  </a:lnTo>
                  <a:lnTo>
                    <a:pt x="1494470" y="655487"/>
                  </a:lnTo>
                  <a:lnTo>
                    <a:pt x="1484136" y="489486"/>
                  </a:lnTo>
                  <a:cubicBezTo>
                    <a:pt x="1480293" y="423600"/>
                    <a:pt x="1469992" y="214533"/>
                    <a:pt x="1462274" y="101737"/>
                  </a:cubicBezTo>
                  <a:close/>
                  <a:moveTo>
                    <a:pt x="1378571" y="23201"/>
                  </a:moveTo>
                  <a:lnTo>
                    <a:pt x="1553662" y="23201"/>
                  </a:lnTo>
                  <a:lnTo>
                    <a:pt x="1641240" y="927929"/>
                  </a:lnTo>
                  <a:lnTo>
                    <a:pt x="1511197" y="927929"/>
                  </a:lnTo>
                  <a:lnTo>
                    <a:pt x="1500864" y="758114"/>
                  </a:lnTo>
                  <a:lnTo>
                    <a:pt x="1423652" y="758114"/>
                  </a:lnTo>
                  <a:lnTo>
                    <a:pt x="1413318" y="927929"/>
                  </a:lnTo>
                  <a:lnTo>
                    <a:pt x="1288475" y="927929"/>
                  </a:lnTo>
                  <a:close/>
                  <a:moveTo>
                    <a:pt x="951308" y="23201"/>
                  </a:moveTo>
                  <a:lnTo>
                    <a:pt x="1104504" y="23201"/>
                  </a:lnTo>
                  <a:cubicBezTo>
                    <a:pt x="1206226" y="23201"/>
                    <a:pt x="1269293" y="77677"/>
                    <a:pt x="1269293" y="204395"/>
                  </a:cubicBezTo>
                  <a:lnTo>
                    <a:pt x="1269293" y="337437"/>
                  </a:lnTo>
                  <a:cubicBezTo>
                    <a:pt x="1269293" y="419818"/>
                    <a:pt x="1243524" y="461612"/>
                    <a:pt x="1207485" y="483161"/>
                  </a:cubicBezTo>
                  <a:cubicBezTo>
                    <a:pt x="1243524" y="505981"/>
                    <a:pt x="1269293" y="546504"/>
                    <a:pt x="1269293" y="616204"/>
                  </a:cubicBezTo>
                  <a:lnTo>
                    <a:pt x="1269293" y="747975"/>
                  </a:lnTo>
                  <a:cubicBezTo>
                    <a:pt x="1269293" y="872150"/>
                    <a:pt x="1202351" y="927929"/>
                    <a:pt x="1104504" y="927929"/>
                  </a:cubicBezTo>
                  <a:lnTo>
                    <a:pt x="951308" y="927929"/>
                  </a:lnTo>
                  <a:close/>
                  <a:moveTo>
                    <a:pt x="540578" y="23201"/>
                  </a:moveTo>
                  <a:lnTo>
                    <a:pt x="707983" y="23201"/>
                  </a:lnTo>
                  <a:lnTo>
                    <a:pt x="819974" y="769524"/>
                  </a:lnTo>
                  <a:cubicBezTo>
                    <a:pt x="803246" y="592144"/>
                    <a:pt x="781352" y="305750"/>
                    <a:pt x="781352" y="154973"/>
                  </a:cubicBezTo>
                  <a:lnTo>
                    <a:pt x="781352" y="23201"/>
                  </a:lnTo>
                  <a:lnTo>
                    <a:pt x="889500" y="23201"/>
                  </a:lnTo>
                  <a:lnTo>
                    <a:pt x="889500" y="927929"/>
                  </a:lnTo>
                  <a:lnTo>
                    <a:pt x="736271" y="927929"/>
                  </a:lnTo>
                  <a:lnTo>
                    <a:pt x="633258" y="203092"/>
                  </a:lnTo>
                  <a:cubicBezTo>
                    <a:pt x="642300" y="365279"/>
                    <a:pt x="648726" y="559154"/>
                    <a:pt x="648726" y="668137"/>
                  </a:cubicBezTo>
                  <a:lnTo>
                    <a:pt x="648726" y="927897"/>
                  </a:lnTo>
                  <a:lnTo>
                    <a:pt x="648759" y="927929"/>
                  </a:lnTo>
                  <a:lnTo>
                    <a:pt x="540578" y="927929"/>
                  </a:lnTo>
                  <a:close/>
                  <a:moveTo>
                    <a:pt x="253206" y="23201"/>
                  </a:moveTo>
                  <a:cubicBezTo>
                    <a:pt x="264961" y="27333"/>
                    <a:pt x="271613" y="32164"/>
                    <a:pt x="275456" y="39855"/>
                  </a:cubicBezTo>
                  <a:cubicBezTo>
                    <a:pt x="284885" y="40650"/>
                    <a:pt x="296123" y="61467"/>
                    <a:pt x="278621" y="92265"/>
                  </a:cubicBezTo>
                  <a:cubicBezTo>
                    <a:pt x="286371" y="97350"/>
                    <a:pt x="280332" y="104914"/>
                    <a:pt x="274778" y="113718"/>
                  </a:cubicBezTo>
                  <a:cubicBezTo>
                    <a:pt x="273163" y="116547"/>
                    <a:pt x="271387" y="121569"/>
                    <a:pt x="266188" y="121219"/>
                  </a:cubicBezTo>
                  <a:cubicBezTo>
                    <a:pt x="259568" y="134981"/>
                    <a:pt x="251527" y="148298"/>
                    <a:pt x="245488" y="149124"/>
                  </a:cubicBezTo>
                  <a:cubicBezTo>
                    <a:pt x="243648" y="151349"/>
                    <a:pt x="242324" y="157261"/>
                    <a:pt x="245069" y="160057"/>
                  </a:cubicBezTo>
                  <a:cubicBezTo>
                    <a:pt x="253981" y="163967"/>
                    <a:pt x="264832" y="169370"/>
                    <a:pt x="270192" y="174360"/>
                  </a:cubicBezTo>
                  <a:lnTo>
                    <a:pt x="270418" y="177602"/>
                  </a:lnTo>
                  <a:cubicBezTo>
                    <a:pt x="277329" y="181543"/>
                    <a:pt x="280816" y="184784"/>
                    <a:pt x="287792" y="189170"/>
                  </a:cubicBezTo>
                  <a:cubicBezTo>
                    <a:pt x="306231" y="200612"/>
                    <a:pt x="328965" y="220953"/>
                    <a:pt x="326091" y="290971"/>
                  </a:cubicBezTo>
                  <a:cubicBezTo>
                    <a:pt x="331258" y="306226"/>
                    <a:pt x="333550" y="336229"/>
                    <a:pt x="338362" y="345859"/>
                  </a:cubicBezTo>
                  <a:cubicBezTo>
                    <a:pt x="347953" y="364611"/>
                    <a:pt x="354379" y="376816"/>
                    <a:pt x="357188" y="394519"/>
                  </a:cubicBezTo>
                  <a:cubicBezTo>
                    <a:pt x="357188" y="394519"/>
                    <a:pt x="359933" y="422074"/>
                    <a:pt x="363550" y="424077"/>
                  </a:cubicBezTo>
                  <a:cubicBezTo>
                    <a:pt x="382635" y="428336"/>
                    <a:pt x="377113" y="430179"/>
                    <a:pt x="379923" y="433389"/>
                  </a:cubicBezTo>
                  <a:cubicBezTo>
                    <a:pt x="382893" y="437171"/>
                    <a:pt x="393905" y="436980"/>
                    <a:pt x="393905" y="447087"/>
                  </a:cubicBezTo>
                  <a:cubicBezTo>
                    <a:pt x="397716" y="452109"/>
                    <a:pt x="400557" y="457353"/>
                    <a:pt x="402689" y="462788"/>
                  </a:cubicBezTo>
                  <a:lnTo>
                    <a:pt x="402689" y="98463"/>
                  </a:lnTo>
                  <a:cubicBezTo>
                    <a:pt x="402653" y="56948"/>
                    <a:pt x="368497" y="23289"/>
                    <a:pt x="326317" y="23201"/>
                  </a:cubicBezTo>
                  <a:close/>
                  <a:moveTo>
                    <a:pt x="100075" y="23170"/>
                  </a:moveTo>
                  <a:cubicBezTo>
                    <a:pt x="57825" y="23170"/>
                    <a:pt x="23574" y="56880"/>
                    <a:pt x="23574" y="98463"/>
                  </a:cubicBezTo>
                  <a:cubicBezTo>
                    <a:pt x="23574" y="98484"/>
                    <a:pt x="23574" y="98506"/>
                    <a:pt x="23574" y="98527"/>
                  </a:cubicBezTo>
                  <a:lnTo>
                    <a:pt x="23574" y="852636"/>
                  </a:lnTo>
                  <a:cubicBezTo>
                    <a:pt x="23574" y="894239"/>
                    <a:pt x="57804" y="927961"/>
                    <a:pt x="100108" y="927961"/>
                  </a:cubicBezTo>
                  <a:lnTo>
                    <a:pt x="326317" y="927961"/>
                  </a:lnTo>
                  <a:cubicBezTo>
                    <a:pt x="300419" y="914167"/>
                    <a:pt x="315725" y="887946"/>
                    <a:pt x="316597" y="838175"/>
                  </a:cubicBezTo>
                  <a:lnTo>
                    <a:pt x="316597" y="838143"/>
                  </a:lnTo>
                  <a:cubicBezTo>
                    <a:pt x="304326" y="827337"/>
                    <a:pt x="312528" y="822792"/>
                    <a:pt x="312012" y="818533"/>
                  </a:cubicBezTo>
                  <a:cubicBezTo>
                    <a:pt x="303938" y="785574"/>
                    <a:pt x="277329" y="765646"/>
                    <a:pt x="291086" y="754777"/>
                  </a:cubicBezTo>
                  <a:cubicBezTo>
                    <a:pt x="287695" y="743907"/>
                    <a:pt x="280785" y="730240"/>
                    <a:pt x="281043" y="730272"/>
                  </a:cubicBezTo>
                  <a:cubicBezTo>
                    <a:pt x="239612" y="706848"/>
                    <a:pt x="204316" y="668804"/>
                    <a:pt x="198342" y="663211"/>
                  </a:cubicBezTo>
                  <a:cubicBezTo>
                    <a:pt x="191076" y="655456"/>
                    <a:pt x="178675" y="647637"/>
                    <a:pt x="176383" y="641344"/>
                  </a:cubicBezTo>
                  <a:cubicBezTo>
                    <a:pt x="166404" y="632350"/>
                    <a:pt x="117578" y="564176"/>
                    <a:pt x="106211" y="539067"/>
                  </a:cubicBezTo>
                  <a:lnTo>
                    <a:pt x="86383" y="536302"/>
                  </a:lnTo>
                  <a:cubicBezTo>
                    <a:pt x="77341" y="500070"/>
                    <a:pt x="47245" y="469654"/>
                    <a:pt x="46502" y="433326"/>
                  </a:cubicBezTo>
                  <a:cubicBezTo>
                    <a:pt x="46243" y="419564"/>
                    <a:pt x="52831" y="390133"/>
                    <a:pt x="55285" y="384285"/>
                  </a:cubicBezTo>
                  <a:cubicBezTo>
                    <a:pt x="57707" y="378310"/>
                    <a:pt x="69236" y="368553"/>
                    <a:pt x="69236" y="368553"/>
                  </a:cubicBezTo>
                  <a:lnTo>
                    <a:pt x="69236" y="358827"/>
                  </a:lnTo>
                  <a:cubicBezTo>
                    <a:pt x="25996" y="360035"/>
                    <a:pt x="38429" y="355681"/>
                    <a:pt x="31001" y="339122"/>
                  </a:cubicBezTo>
                  <a:cubicBezTo>
                    <a:pt x="25770" y="327680"/>
                    <a:pt x="29516" y="325138"/>
                    <a:pt x="31389" y="317192"/>
                  </a:cubicBezTo>
                  <a:cubicBezTo>
                    <a:pt x="37202" y="293768"/>
                    <a:pt x="56480" y="257599"/>
                    <a:pt x="64424" y="241168"/>
                  </a:cubicBezTo>
                  <a:cubicBezTo>
                    <a:pt x="66878" y="232872"/>
                    <a:pt x="75210" y="212881"/>
                    <a:pt x="75210" y="212881"/>
                  </a:cubicBezTo>
                  <a:cubicBezTo>
                    <a:pt x="107438" y="148299"/>
                    <a:pt x="119483" y="153034"/>
                    <a:pt x="157750" y="149379"/>
                  </a:cubicBezTo>
                  <a:lnTo>
                    <a:pt x="159623" y="146709"/>
                  </a:lnTo>
                  <a:cubicBezTo>
                    <a:pt x="197986" y="145057"/>
                    <a:pt x="191689" y="142228"/>
                    <a:pt x="197082" y="105869"/>
                  </a:cubicBezTo>
                  <a:cubicBezTo>
                    <a:pt x="191528" y="108221"/>
                    <a:pt x="189849" y="94459"/>
                    <a:pt x="189849" y="94459"/>
                  </a:cubicBezTo>
                  <a:cubicBezTo>
                    <a:pt x="186813" y="73800"/>
                    <a:pt x="195661" y="77709"/>
                    <a:pt x="199859" y="77296"/>
                  </a:cubicBezTo>
                  <a:cubicBezTo>
                    <a:pt x="200796" y="43288"/>
                    <a:pt x="204316" y="32546"/>
                    <a:pt x="229246" y="23170"/>
                  </a:cubicBezTo>
                  <a:close/>
                  <a:moveTo>
                    <a:pt x="100043" y="0"/>
                  </a:moveTo>
                  <a:lnTo>
                    <a:pt x="326317" y="0"/>
                  </a:lnTo>
                  <a:cubicBezTo>
                    <a:pt x="381557" y="52"/>
                    <a:pt x="426335" y="44095"/>
                    <a:pt x="426424" y="98463"/>
                  </a:cubicBezTo>
                  <a:lnTo>
                    <a:pt x="426424" y="852604"/>
                  </a:lnTo>
                  <a:cubicBezTo>
                    <a:pt x="426299" y="907040"/>
                    <a:pt x="381465" y="951124"/>
                    <a:pt x="326155" y="951194"/>
                  </a:cubicBezTo>
                  <a:lnTo>
                    <a:pt x="100043" y="951194"/>
                  </a:lnTo>
                  <a:cubicBezTo>
                    <a:pt x="44777" y="951106"/>
                    <a:pt x="18" y="906997"/>
                    <a:pt x="0" y="852604"/>
                  </a:cubicBezTo>
                  <a:lnTo>
                    <a:pt x="0" y="98463"/>
                  </a:lnTo>
                  <a:cubicBezTo>
                    <a:pt x="36" y="44098"/>
                    <a:pt x="44805" y="35"/>
                    <a:pt x="100043" y="0"/>
                  </a:cubicBezTo>
                  <a:close/>
                </a:path>
              </a:pathLst>
            </a:custGeom>
            <a:solidFill>
              <a:srgbClr val="FFFFFE"/>
            </a:solidFill>
            <a:ln w="32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63" name="Picture 12" descr="Orca Security — Open positions">
              <a:extLst>
                <a:ext uri="{FF2B5EF4-FFF2-40B4-BE49-F238E27FC236}">
                  <a16:creationId xmlns:a16="http://schemas.microsoft.com/office/drawing/2014/main" id="{99D3396B-02A4-2F8D-9BB3-08606A00E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4509" y="3977759"/>
              <a:ext cx="465449" cy="213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4" name="Picture 12" descr="NTT Communications Group - New Customer Portal">
              <a:extLst>
                <a:ext uri="{FF2B5EF4-FFF2-40B4-BE49-F238E27FC236}">
                  <a16:creationId xmlns:a16="http://schemas.microsoft.com/office/drawing/2014/main" id="{4DB31082-9C41-1076-754C-022ADB294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2808" y="3904939"/>
              <a:ext cx="763965" cy="359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5" name="Picture 1064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714C5A45-93A5-E5F5-2745-3D594B51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81" y="3910745"/>
              <a:ext cx="1626549" cy="347553"/>
            </a:xfrm>
            <a:prstGeom prst="rect">
              <a:avLst/>
            </a:prstGeom>
          </p:spPr>
        </p:pic>
        <p:pic>
          <p:nvPicPr>
            <p:cNvPr id="1066" name="Picture 1065" descr="A black and white logo&#10;&#10;Description automatically generated">
              <a:extLst>
                <a:ext uri="{FF2B5EF4-FFF2-40B4-BE49-F238E27FC236}">
                  <a16:creationId xmlns:a16="http://schemas.microsoft.com/office/drawing/2014/main" id="{9AB19856-7B24-30DC-5325-60D5E0E98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1952" y="3924695"/>
              <a:ext cx="633123" cy="319653"/>
            </a:xfrm>
            <a:prstGeom prst="rect">
              <a:avLst/>
            </a:prstGeom>
          </p:spPr>
        </p:pic>
        <p:pic>
          <p:nvPicPr>
            <p:cNvPr id="1067" name="Picture 10" descr="Homepage | Marks &amp; Spencer">
              <a:extLst>
                <a:ext uri="{FF2B5EF4-FFF2-40B4-BE49-F238E27FC236}">
                  <a16:creationId xmlns:a16="http://schemas.microsoft.com/office/drawing/2014/main" id="{55124C16-F7A5-A09D-A55D-E5FEA4FCF1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4678" y="3958941"/>
              <a:ext cx="420472" cy="251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8" name="Graphic 1067">
              <a:extLst>
                <a:ext uri="{FF2B5EF4-FFF2-40B4-BE49-F238E27FC236}">
                  <a16:creationId xmlns:a16="http://schemas.microsoft.com/office/drawing/2014/main" id="{8CCD27F2-A83D-2602-25C9-6D0FBD29C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BEBA8EAE-BF5A-486C-A8C5-ECC9F3942E4B}">
                  <a14:imgProps xmlns:a14="http://schemas.microsoft.com/office/drawing/2010/main">
                    <a14:imgLayer r:embed="rId7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9832" y="4013889"/>
              <a:ext cx="1133987" cy="141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8982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1.66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7.40741E-7 L -1.666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7.40741E-7 L 2.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5E-6 4.44444E-6 L -1.25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7.40741E-7 L -1.666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4.07407E-6 L 2.5E-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E-6 -2.59259E-6 L -2.5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0A9C01FD-2AC9-B427-0115-78FFC5AA2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559" y="3646434"/>
            <a:ext cx="11029939" cy="109188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2F2F2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F21F30CA-09FF-5206-8232-8674BE33C9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4030" y="1696586"/>
            <a:ext cx="11018520" cy="7676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Microsoft’s Copilots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A2CB7B17-F7C1-B8DD-01EA-E4066242D6B4}"/>
              </a:ext>
            </a:extLst>
          </p:cNvPr>
          <p:cNvSpPr txBox="1">
            <a:spLocks/>
          </p:cNvSpPr>
          <p:nvPr/>
        </p:nvSpPr>
        <p:spPr>
          <a:xfrm>
            <a:off x="1188761" y="3902675"/>
            <a:ext cx="1050616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ts val="2100"/>
              </a:spcBef>
              <a:buNone/>
              <a:defRPr sz="2800" b="0" kern="0" cap="none" spc="0" baseline="0">
                <a:ln>
                  <a:noFill/>
                </a:ln>
                <a:gradFill>
                  <a:gsLst>
                    <a:gs pos="575">
                      <a:schemeClr val="tx1"/>
                    </a:gs>
                    <a:gs pos="17416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</a:defRPr>
            </a:lvl1pPr>
          </a:lstStyle>
          <a:p>
            <a:pPr algn="ctr" defTabSz="914225">
              <a:defRPr/>
            </a:pPr>
            <a: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Security Copilot</a:t>
            </a:r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6A2AC508-F40D-D9D4-CF31-9916263D5163}"/>
              </a:ext>
            </a:extLst>
          </p:cNvPr>
          <p:cNvSpPr txBox="1">
            <a:spLocks/>
          </p:cNvSpPr>
          <p:nvPr/>
        </p:nvSpPr>
        <p:spPr>
          <a:xfrm>
            <a:off x="2770803" y="3902675"/>
            <a:ext cx="480901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ts val="2100"/>
              </a:spcBef>
              <a:buNone/>
              <a:defRPr sz="2800" b="0" kern="0" cap="none" spc="0" baseline="0">
                <a:ln>
                  <a:noFill/>
                </a:ln>
                <a:gradFill>
                  <a:gsLst>
                    <a:gs pos="575">
                      <a:schemeClr val="tx1"/>
                    </a:gs>
                    <a:gs pos="17416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</a:defRPr>
            </a:lvl1pPr>
          </a:lstStyle>
          <a:p>
            <a:pPr algn="ctr" defTabSz="914225">
              <a:defRPr/>
            </a:pPr>
            <a: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Bing</a:t>
            </a:r>
            <a:b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Chat</a:t>
            </a:r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7D704BDE-CDE0-B5C1-7098-7067033B9DDB}"/>
              </a:ext>
            </a:extLst>
          </p:cNvPr>
          <p:cNvSpPr txBox="1">
            <a:spLocks/>
          </p:cNvSpPr>
          <p:nvPr/>
        </p:nvSpPr>
        <p:spPr>
          <a:xfrm>
            <a:off x="3783130" y="3902675"/>
            <a:ext cx="1634402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ts val="2100"/>
              </a:spcBef>
              <a:buNone/>
              <a:defRPr sz="2800" b="0" kern="0" cap="none" spc="0" baseline="0">
                <a:ln>
                  <a:noFill/>
                </a:ln>
                <a:gradFill>
                  <a:gsLst>
                    <a:gs pos="575">
                      <a:schemeClr val="tx1"/>
                    </a:gs>
                    <a:gs pos="17416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</a:defRPr>
            </a:lvl1pPr>
          </a:lstStyle>
          <a:p>
            <a:pPr algn="ctr" defTabSz="914225">
              <a:defRPr/>
            </a:pPr>
            <a: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365</a:t>
            </a:r>
            <a:b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Copilot</a:t>
            </a: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26EBEBB7-8D88-92A7-7C4A-3E250B3D935D}"/>
              </a:ext>
            </a:extLst>
          </p:cNvPr>
          <p:cNvSpPr txBox="1">
            <a:spLocks/>
          </p:cNvSpPr>
          <p:nvPr/>
        </p:nvSpPr>
        <p:spPr>
          <a:xfrm>
            <a:off x="5868390" y="3902714"/>
            <a:ext cx="1634402" cy="55391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ts val="2100"/>
              </a:spcBef>
              <a:buNone/>
              <a:defRPr sz="2800" b="0" kern="0" cap="none" spc="0" baseline="0">
                <a:ln>
                  <a:noFill/>
                </a:ln>
                <a:gradFill>
                  <a:gsLst>
                    <a:gs pos="575">
                      <a:schemeClr val="tx1"/>
                    </a:gs>
                    <a:gs pos="17416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</a:defRPr>
            </a:lvl1pPr>
          </a:lstStyle>
          <a:p>
            <a:pPr algn="ctr" defTabSz="914225">
              <a:defRPr/>
            </a:pPr>
            <a: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Platform Copilot</a:t>
            </a:r>
          </a:p>
        </p:txBody>
      </p:sp>
      <p:sp>
        <p:nvSpPr>
          <p:cNvPr id="11" name="Title 14">
            <a:extLst>
              <a:ext uri="{FF2B5EF4-FFF2-40B4-BE49-F238E27FC236}">
                <a16:creationId xmlns:a16="http://schemas.microsoft.com/office/drawing/2014/main" id="{6120402B-417E-E465-E014-B6C6942B7D88}"/>
              </a:ext>
            </a:extLst>
          </p:cNvPr>
          <p:cNvSpPr txBox="1">
            <a:spLocks/>
          </p:cNvSpPr>
          <p:nvPr/>
        </p:nvSpPr>
        <p:spPr>
          <a:xfrm>
            <a:off x="7994611" y="3902676"/>
            <a:ext cx="1524456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ts val="2100"/>
              </a:spcBef>
              <a:buNone/>
              <a:defRPr sz="2800" b="0" kern="0" cap="none" spc="0" baseline="0">
                <a:ln>
                  <a:noFill/>
                </a:ln>
                <a:gradFill>
                  <a:gsLst>
                    <a:gs pos="575">
                      <a:schemeClr val="tx1"/>
                    </a:gs>
                    <a:gs pos="17416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</a:defRPr>
            </a:lvl1pPr>
          </a:lstStyle>
          <a:p>
            <a:pPr algn="ctr" defTabSz="914225">
              <a:defRPr/>
            </a:pPr>
            <a: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365 </a:t>
            </a:r>
            <a:b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Copilot</a:t>
            </a:r>
          </a:p>
        </p:txBody>
      </p:sp>
      <p:sp>
        <p:nvSpPr>
          <p:cNvPr id="14" name="Title 14">
            <a:extLst>
              <a:ext uri="{FF2B5EF4-FFF2-40B4-BE49-F238E27FC236}">
                <a16:creationId xmlns:a16="http://schemas.microsoft.com/office/drawing/2014/main" id="{A6C97ADB-DEEE-D309-A215-028D6DD10D28}"/>
              </a:ext>
            </a:extLst>
          </p:cNvPr>
          <p:cNvSpPr txBox="1">
            <a:spLocks/>
          </p:cNvSpPr>
          <p:nvPr/>
        </p:nvSpPr>
        <p:spPr>
          <a:xfrm>
            <a:off x="9981606" y="3902677"/>
            <a:ext cx="969817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ts val="2100"/>
              </a:spcBef>
              <a:buNone/>
              <a:defRPr sz="2800" b="0" kern="0" cap="none" spc="0" baseline="0">
                <a:ln>
                  <a:noFill/>
                </a:ln>
                <a:gradFill>
                  <a:gsLst>
                    <a:gs pos="575">
                      <a:schemeClr val="tx1"/>
                    </a:gs>
                    <a:gs pos="17416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</a:defRPr>
            </a:lvl1pPr>
          </a:lstStyle>
          <a:p>
            <a:pPr algn="ctr" defTabSz="914225">
              <a:defRPr/>
            </a:pPr>
            <a: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Windows</a:t>
            </a:r>
            <a:b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8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Copilot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D51615-29B9-7E40-F17D-637489613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75986" y="3909712"/>
            <a:ext cx="0" cy="539923"/>
          </a:xfrm>
          <a:prstGeom prst="line">
            <a:avLst/>
          </a:prstGeom>
          <a:noFill/>
          <a:ln w="19050" cap="rnd" cmpd="sng" algn="ctr">
            <a:gradFill>
              <a:gsLst>
                <a:gs pos="0">
                  <a:srgbClr val="8DC8E8"/>
                </a:gs>
                <a:gs pos="100000">
                  <a:srgbClr val="D59ED7"/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748767-7580-9342-A3B9-3FF9305B3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57702" y="3909712"/>
            <a:ext cx="0" cy="539923"/>
          </a:xfrm>
          <a:prstGeom prst="line">
            <a:avLst/>
          </a:prstGeom>
          <a:noFill/>
          <a:ln w="19050" cap="rnd" cmpd="sng" algn="ctr">
            <a:gradFill>
              <a:gsLst>
                <a:gs pos="0">
                  <a:srgbClr val="8DC8E8"/>
                </a:gs>
                <a:gs pos="100000">
                  <a:srgbClr val="D59ED7"/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F3F499-007A-7A7C-0B01-A113C7AAA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28220" y="3909712"/>
            <a:ext cx="0" cy="539923"/>
          </a:xfrm>
          <a:prstGeom prst="line">
            <a:avLst/>
          </a:prstGeom>
          <a:noFill/>
          <a:ln w="19050" cap="rnd" cmpd="sng" algn="ctr">
            <a:gradFill>
              <a:gsLst>
                <a:gs pos="0">
                  <a:srgbClr val="8DC8E8"/>
                </a:gs>
                <a:gs pos="100000">
                  <a:srgbClr val="D59ED7"/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1157AA-2381-CA3E-4342-CD746CCC1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95810" y="3909712"/>
            <a:ext cx="0" cy="539923"/>
          </a:xfrm>
          <a:prstGeom prst="line">
            <a:avLst/>
          </a:prstGeom>
          <a:noFill/>
          <a:ln w="19050" cap="rnd" cmpd="sng" algn="ctr">
            <a:gradFill>
              <a:gsLst>
                <a:gs pos="0">
                  <a:srgbClr val="8DC8E8"/>
                </a:gs>
                <a:gs pos="100000">
                  <a:srgbClr val="D59ED7"/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12EA6E-3420-19D8-41C3-A483824E4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42961" y="3909712"/>
            <a:ext cx="0" cy="539923"/>
          </a:xfrm>
          <a:prstGeom prst="line">
            <a:avLst/>
          </a:prstGeom>
          <a:noFill/>
          <a:ln w="19050" cap="rnd" cmpd="sng" algn="ctr">
            <a:gradFill>
              <a:gsLst>
                <a:gs pos="0">
                  <a:srgbClr val="8DC8E8"/>
                </a:gs>
                <a:gs pos="100000">
                  <a:srgbClr val="D59ED7"/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3100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-2.59259E-6 L -1.25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E-6 7.40741E-7 L 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E-6 -7.40741E-7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E-6 7.40741E-7 L 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7.40741E-7 L 3.125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7.40741E-7 L -3.75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25E-7 -7.40741E-7 L -6.25E-7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7.40741E-7 L 2.70833E-6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-7.40741E-7 L -4.16667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7.40741E-7 L -3.33333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7.40741E-7 L -2.5E-6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2" grpId="0"/>
      <p:bldP spid="12" grpId="1"/>
      <p:bldP spid="9" grpId="0"/>
      <p:bldP spid="9" grpId="1"/>
      <p:bldP spid="2" grpId="0"/>
      <p:bldP spid="2" grpId="1"/>
      <p:bldP spid="13" grpId="0"/>
      <p:bldP spid="13" grpId="1"/>
      <p:bldP spid="11" grpId="0"/>
      <p:bldP spid="11" grpId="1"/>
      <p:bldP spid="14" grpId="0"/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4" descr="AI safety and security encompass the Copilot stack">
            <a:extLst>
              <a:ext uri="{FF2B5EF4-FFF2-40B4-BE49-F238E27FC236}">
                <a16:creationId xmlns:a16="http://schemas.microsoft.com/office/drawing/2014/main" id="{9B69BAB8-B92B-3104-D8DD-B06E7B9FC4F4}"/>
              </a:ext>
            </a:extLst>
          </p:cNvPr>
          <p:cNvSpPr/>
          <p:nvPr/>
        </p:nvSpPr>
        <p:spPr bwMode="auto">
          <a:xfrm>
            <a:off x="4841117" y="1218336"/>
            <a:ext cx="5669280" cy="4480560"/>
          </a:xfrm>
          <a:prstGeom prst="roundRect">
            <a:avLst>
              <a:gd name="adj" fmla="val 2222"/>
            </a:avLst>
          </a:prstGeom>
          <a:noFill/>
          <a:ln w="19050" cap="rnd">
            <a:gradFill flip="none" rotWithShape="1">
              <a:gsLst>
                <a:gs pos="52000">
                  <a:srgbClr val="8DC8E8"/>
                </a:gs>
                <a:gs pos="100000">
                  <a:srgbClr val="D59ED7"/>
                </a:gs>
              </a:gsLst>
              <a:lin ang="3000000" scaled="0"/>
              <a:tileRect/>
            </a:gra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B32856-CE3D-8965-1985-116A6F292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52295" y="1082411"/>
            <a:ext cx="2046924" cy="443303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ounded Rectangle 62">
            <a:extLst>
              <a:ext uri="{FF2B5EF4-FFF2-40B4-BE49-F238E27FC236}">
                <a16:creationId xmlns:a16="http://schemas.microsoft.com/office/drawing/2014/main" id="{0AE1D13A-9A55-55B7-844E-4D7DA70AF416}"/>
              </a:ext>
            </a:extLst>
          </p:cNvPr>
          <p:cNvSpPr/>
          <p:nvPr/>
        </p:nvSpPr>
        <p:spPr bwMode="auto">
          <a:xfrm>
            <a:off x="6652295" y="1022814"/>
            <a:ext cx="2046924" cy="365760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D59ED7"/>
              </a:gs>
              <a:gs pos="40000">
                <a:srgbClr val="8DC8E8"/>
              </a:gs>
            </a:gsLst>
            <a:path path="circle">
              <a:fillToRect l="100000" t="100000"/>
            </a:path>
          </a:gradFill>
          <a:ln w="44450" cap="rnd">
            <a:noFill/>
            <a:headEnd type="none" w="lg" len="med"/>
            <a:tailEnd type="none" w="lg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198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gradFill>
                  <a:gsLst>
                    <a:gs pos="14504">
                      <a:srgbClr val="000000"/>
                    </a:gs>
                    <a:gs pos="35115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Variable Text Semibol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AI safety and security</a:t>
            </a:r>
          </a:p>
        </p:txBody>
      </p:sp>
      <p:cxnSp>
        <p:nvCxnSpPr>
          <p:cNvPr id="41" name="!!Straight Arrow Connector 40" descr="Microsoft Cloud is the foundation of the Copilot stack.&#10;&#10;Bidirectional arrow along the bottom of the Copilot stack diagram with &quot;Microsoft Cloud&quot; in the middle of the arrow.">
            <a:extLst>
              <a:ext uri="{FF2B5EF4-FFF2-40B4-BE49-F238E27FC236}">
                <a16:creationId xmlns:a16="http://schemas.microsoft.com/office/drawing/2014/main" id="{21A1EEFE-89CA-BA99-C74A-C2959C8CC23B}"/>
              </a:ext>
            </a:extLst>
          </p:cNvPr>
          <p:cNvCxnSpPr>
            <a:cxnSpLocks/>
          </p:cNvCxnSpPr>
          <p:nvPr/>
        </p:nvCxnSpPr>
        <p:spPr>
          <a:xfrm>
            <a:off x="5298317" y="5300317"/>
            <a:ext cx="4754880" cy="0"/>
          </a:xfrm>
          <a:prstGeom prst="straightConnector1">
            <a:avLst/>
          </a:prstGeom>
          <a:noFill/>
          <a:ln w="19050" cap="rnd">
            <a:gradFill flip="none" rotWithShape="1">
              <a:gsLst>
                <a:gs pos="63000">
                  <a:srgbClr val="8DC8E8"/>
                </a:gs>
                <a:gs pos="100000">
                  <a:srgbClr val="D59ED7"/>
                </a:gs>
              </a:gsLst>
              <a:lin ang="0" scaled="1"/>
              <a:tileRect/>
            </a:gradFill>
            <a:prstDash val="solid"/>
            <a:round/>
            <a:headEnd type="arrow" w="lg" len="sm"/>
            <a:tailEnd type="arrow" w="lg" len="sm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D3E351B-E85A-0B2A-FAC4-E9D71362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53461" y="5156575"/>
            <a:ext cx="1234436" cy="424135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!!azure">
            <a:extLst>
              <a:ext uri="{FF2B5EF4-FFF2-40B4-BE49-F238E27FC236}">
                <a16:creationId xmlns:a16="http://schemas.microsoft.com/office/drawing/2014/main" id="{BA4DF5B6-97B1-249A-CBE0-5E8FD6D90E0F}"/>
              </a:ext>
            </a:extLst>
          </p:cNvPr>
          <p:cNvSpPr txBox="1"/>
          <p:nvPr/>
        </p:nvSpPr>
        <p:spPr>
          <a:xfrm>
            <a:off x="7058541" y="5184554"/>
            <a:ext cx="1234436" cy="1846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256338" fontAlgn="base">
              <a:spcBef>
                <a:spcPct val="0"/>
              </a:spcBef>
              <a:spcAft>
                <a:spcPct val="0"/>
              </a:spcAft>
              <a:defRPr sz="4400">
                <a:gradFill>
                  <a:gsLst>
                    <a:gs pos="74138">
                      <a:srgbClr val="FFFFFF"/>
                    </a:gs>
                    <a:gs pos="5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91019">
              <a:defRPr/>
            </a:pPr>
            <a:r>
              <a:rPr lang="en-US" sz="1200">
                <a:gradFill>
                  <a:gsLst>
                    <a:gs pos="24427">
                      <a:schemeClr val="tx1"/>
                    </a:gs>
                    <a:gs pos="61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Microsoft Cloud</a:t>
            </a:r>
          </a:p>
        </p:txBody>
      </p:sp>
      <p:sp>
        <p:nvSpPr>
          <p:cNvPr id="46" name="Rectangle: Rounded Corners 45" descr="Bottom rows:&#10;- Your data&#10;- Foundation models &amp; AI toolchain&#10;- AI infrastructure">
            <a:extLst>
              <a:ext uri="{FF2B5EF4-FFF2-40B4-BE49-F238E27FC236}">
                <a16:creationId xmlns:a16="http://schemas.microsoft.com/office/drawing/2014/main" id="{BA8AA871-A2E1-9DC1-7C64-C9747547BE10}"/>
              </a:ext>
            </a:extLst>
          </p:cNvPr>
          <p:cNvSpPr/>
          <p:nvPr/>
        </p:nvSpPr>
        <p:spPr bwMode="auto">
          <a:xfrm>
            <a:off x="5252597" y="3913557"/>
            <a:ext cx="4846320" cy="1133856"/>
          </a:xfrm>
          <a:prstGeom prst="roundRect">
            <a:avLst>
              <a:gd name="adj" fmla="val 7989"/>
            </a:avLst>
          </a:prstGeom>
          <a:solidFill>
            <a:srgbClr val="2E404B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36">
            <a:extLst>
              <a:ext uri="{FF2B5EF4-FFF2-40B4-BE49-F238E27FC236}">
                <a16:creationId xmlns:a16="http://schemas.microsoft.com/office/drawing/2014/main" id="{624F9783-3A03-CE1C-B4D7-3E372B5CE87A}"/>
              </a:ext>
            </a:extLst>
          </p:cNvPr>
          <p:cNvSpPr/>
          <p:nvPr/>
        </p:nvSpPr>
        <p:spPr>
          <a:xfrm>
            <a:off x="5618357" y="3913557"/>
            <a:ext cx="4114800" cy="384048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24427">
                      <a:schemeClr val="tx1"/>
                    </a:gs>
                    <a:gs pos="61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rPr>
              <a:t>Your data</a:t>
            </a:r>
            <a:endParaRPr lang="en-GB" sz="1200">
              <a:gradFill>
                <a:gsLst>
                  <a:gs pos="24427">
                    <a:schemeClr val="tx1"/>
                  </a:gs>
                  <a:gs pos="61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Small Semibol" pitchFamily="2" charset="0"/>
              <a:cs typeface="Segoe UI" pitchFamily="34" charset="0"/>
            </a:endParaRPr>
          </a:p>
        </p:txBody>
      </p:sp>
      <p:sp>
        <p:nvSpPr>
          <p:cNvPr id="21" name="Rectangle: Rounded Corners 36">
            <a:extLst>
              <a:ext uri="{FF2B5EF4-FFF2-40B4-BE49-F238E27FC236}">
                <a16:creationId xmlns:a16="http://schemas.microsoft.com/office/drawing/2014/main" id="{989A552A-7A41-915A-5E19-BF0BBFA36516}"/>
              </a:ext>
            </a:extLst>
          </p:cNvPr>
          <p:cNvSpPr/>
          <p:nvPr/>
        </p:nvSpPr>
        <p:spPr>
          <a:xfrm>
            <a:off x="5618357" y="4297605"/>
            <a:ext cx="4114800" cy="365760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gradFill>
                  <a:gsLst>
                    <a:gs pos="24427">
                      <a:schemeClr val="tx1"/>
                    </a:gs>
                    <a:gs pos="61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rPr>
              <a:t>Foundation models &amp; AI toolchain</a:t>
            </a: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521F51D9-E70C-84DB-92C9-54A821B27CE3}"/>
              </a:ext>
            </a:extLst>
          </p:cNvPr>
          <p:cNvSpPr/>
          <p:nvPr/>
        </p:nvSpPr>
        <p:spPr>
          <a:xfrm>
            <a:off x="5252597" y="4663365"/>
            <a:ext cx="4846320" cy="384048"/>
          </a:xfrm>
          <a:prstGeom prst="roundRect">
            <a:avLst>
              <a:gd name="adj" fmla="val 25967"/>
            </a:avLst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gradFill>
                  <a:gsLst>
                    <a:gs pos="24427">
                      <a:schemeClr val="tx1"/>
                    </a:gs>
                    <a:gs pos="61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rPr>
              <a:t>AI infrastructure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A575A9-3BAB-B0BF-C3C3-F5A00138B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52597" y="4297605"/>
            <a:ext cx="4846320" cy="365760"/>
            <a:chOff x="3672840" y="4845873"/>
            <a:chExt cx="4846320" cy="36576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667C45-DE74-367C-CBF2-74B9944C7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672840" y="4845873"/>
              <a:ext cx="4846320" cy="0"/>
            </a:xfrm>
            <a:prstGeom prst="line">
              <a:avLst/>
            </a:prstGeom>
            <a:ln w="12700" cap="flat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B475553-1E94-D8EC-4CF5-8FC908732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672840" y="5211633"/>
              <a:ext cx="4846320" cy="0"/>
            </a:xfrm>
            <a:prstGeom prst="line">
              <a:avLst/>
            </a:prstGeom>
            <a:ln w="12700" cap="flat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!!Group 13" descr="Bidirectional arrows connect the bottom layer to the middle layer: &quot;AI orchestration&quot;">
            <a:extLst>
              <a:ext uri="{FF2B5EF4-FFF2-40B4-BE49-F238E27FC236}">
                <a16:creationId xmlns:a16="http://schemas.microsoft.com/office/drawing/2014/main" id="{987BD6F6-EE57-2268-8DB7-8171148B5F86}"/>
              </a:ext>
            </a:extLst>
          </p:cNvPr>
          <p:cNvGrpSpPr/>
          <p:nvPr/>
        </p:nvGrpSpPr>
        <p:grpSpPr>
          <a:xfrm>
            <a:off x="7594777" y="3640683"/>
            <a:ext cx="161960" cy="182880"/>
            <a:chOff x="24240907" y="14944739"/>
            <a:chExt cx="489402" cy="803207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45FD2E8-0E0C-119E-5888-CB1E17B99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40907" y="14944739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1905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9E38EDA-4FE6-276B-39BE-CAD85328E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4730309" y="15199305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1905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ounded Rectangle 62">
            <a:extLst>
              <a:ext uri="{FF2B5EF4-FFF2-40B4-BE49-F238E27FC236}">
                <a16:creationId xmlns:a16="http://schemas.microsoft.com/office/drawing/2014/main" id="{89D40667-A533-9970-7942-C5F731D3FFD8}"/>
              </a:ext>
            </a:extLst>
          </p:cNvPr>
          <p:cNvSpPr/>
          <p:nvPr/>
        </p:nvSpPr>
        <p:spPr bwMode="auto">
          <a:xfrm>
            <a:off x="5161157" y="3139209"/>
            <a:ext cx="5029200" cy="411480"/>
          </a:xfrm>
          <a:prstGeom prst="roundRect">
            <a:avLst>
              <a:gd name="adj" fmla="val 50000"/>
            </a:avLst>
          </a:prstGeom>
          <a:solidFill>
            <a:srgbClr val="2E404B"/>
          </a:solidFill>
          <a:ln w="15875"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24427">
                      <a:schemeClr val="tx1"/>
                    </a:gs>
                    <a:gs pos="61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rPr>
              <a:t>AI orchestration</a:t>
            </a:r>
          </a:p>
        </p:txBody>
      </p:sp>
      <p:grpSp>
        <p:nvGrpSpPr>
          <p:cNvPr id="15" name="!!Group 14" descr="Bidirectional arrows connect AI orchestration to the top layer">
            <a:extLst>
              <a:ext uri="{FF2B5EF4-FFF2-40B4-BE49-F238E27FC236}">
                <a16:creationId xmlns:a16="http://schemas.microsoft.com/office/drawing/2014/main" id="{16772E35-89F9-4249-927B-549D2819A3F6}"/>
              </a:ext>
            </a:extLst>
          </p:cNvPr>
          <p:cNvGrpSpPr/>
          <p:nvPr/>
        </p:nvGrpSpPr>
        <p:grpSpPr>
          <a:xfrm>
            <a:off x="7594777" y="2866335"/>
            <a:ext cx="161960" cy="182880"/>
            <a:chOff x="24240907" y="14944729"/>
            <a:chExt cx="489402" cy="803201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B71BA77-5DC3-55BE-AF77-382C586CB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40907" y="14944729"/>
              <a:ext cx="0" cy="548640"/>
            </a:xfrm>
            <a:prstGeom prst="straightConnector1">
              <a:avLst/>
            </a:prstGeom>
            <a:solidFill>
              <a:srgbClr val="3A4953"/>
            </a:solidFill>
            <a:ln w="1905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5A71E0-BAA0-1D45-9AC1-39941EFC4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4730309" y="15199291"/>
              <a:ext cx="0" cy="548639"/>
            </a:xfrm>
            <a:prstGeom prst="straightConnector1">
              <a:avLst/>
            </a:prstGeom>
            <a:solidFill>
              <a:srgbClr val="3A4953"/>
            </a:solidFill>
            <a:ln w="1905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: Rounded Corners 11" descr="Top layer:&#10;- Copilot Studio&#10;- Microsoft Copilot; Your Copilots&#10;- Microsoft apps">
            <a:extLst>
              <a:ext uri="{FF2B5EF4-FFF2-40B4-BE49-F238E27FC236}">
                <a16:creationId xmlns:a16="http://schemas.microsoft.com/office/drawing/2014/main" id="{864A6405-B5B1-0FCE-7520-0DEE49A019CA}"/>
              </a:ext>
            </a:extLst>
          </p:cNvPr>
          <p:cNvSpPr/>
          <p:nvPr/>
        </p:nvSpPr>
        <p:spPr bwMode="auto">
          <a:xfrm>
            <a:off x="5252597" y="1645533"/>
            <a:ext cx="4846320" cy="1133856"/>
          </a:xfrm>
          <a:prstGeom prst="roundRect">
            <a:avLst>
              <a:gd name="adj" fmla="val 8157"/>
            </a:avLst>
          </a:prstGeom>
          <a:solidFill>
            <a:srgbClr val="2E404B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5FFEC4A3-BA3F-0593-C588-564A9862B57A}"/>
              </a:ext>
            </a:extLst>
          </p:cNvPr>
          <p:cNvSpPr/>
          <p:nvPr/>
        </p:nvSpPr>
        <p:spPr>
          <a:xfrm>
            <a:off x="5435477" y="1645533"/>
            <a:ext cx="4480560" cy="384048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n-GB" sz="1200" err="1">
                <a:gradFill>
                  <a:gsLst>
                    <a:gs pos="24427">
                      <a:schemeClr val="tx1"/>
                    </a:gs>
                    <a:gs pos="61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rPr>
              <a:t>Copilot</a:t>
            </a:r>
            <a:r>
              <a:rPr lang="en-GB" sz="1200">
                <a:gradFill>
                  <a:gsLst>
                    <a:gs pos="24427">
                      <a:schemeClr val="tx1"/>
                    </a:gs>
                    <a:gs pos="61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rPr>
              <a:t> Studio</a:t>
            </a:r>
          </a:p>
        </p:txBody>
      </p:sp>
      <p:sp>
        <p:nvSpPr>
          <p:cNvPr id="9" name="Rectangle: Rounded Corners 36">
            <a:extLst>
              <a:ext uri="{FF2B5EF4-FFF2-40B4-BE49-F238E27FC236}">
                <a16:creationId xmlns:a16="http://schemas.microsoft.com/office/drawing/2014/main" id="{3386B711-95E8-C851-A9B5-4A0F38C22654}"/>
              </a:ext>
            </a:extLst>
          </p:cNvPr>
          <p:cNvSpPr/>
          <p:nvPr/>
        </p:nvSpPr>
        <p:spPr>
          <a:xfrm>
            <a:off x="5252597" y="2029581"/>
            <a:ext cx="2423160" cy="365760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gradFill>
                  <a:gsLst>
                    <a:gs pos="24427">
                      <a:schemeClr val="tx1"/>
                    </a:gs>
                    <a:gs pos="61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rPr>
              <a:t>Microsoft </a:t>
            </a:r>
            <a:r>
              <a:rPr lang="en-GB" sz="1200" err="1">
                <a:gradFill>
                  <a:gsLst>
                    <a:gs pos="24427">
                      <a:schemeClr val="tx1"/>
                    </a:gs>
                    <a:gs pos="61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rPr>
              <a:t>Copilot</a:t>
            </a:r>
            <a:endParaRPr lang="en-GB" sz="1200">
              <a:gradFill>
                <a:gsLst>
                  <a:gs pos="24427">
                    <a:schemeClr val="tx1"/>
                  </a:gs>
                  <a:gs pos="61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Variable Small Semibol" pitchFamily="2" charset="0"/>
              <a:cs typeface="Segoe UI" pitchFamily="34" charset="0"/>
            </a:endParaRPr>
          </a:p>
        </p:txBody>
      </p:sp>
      <p:sp>
        <p:nvSpPr>
          <p:cNvPr id="5" name="Rectangle: Rounded Corners 36">
            <a:extLst>
              <a:ext uri="{FF2B5EF4-FFF2-40B4-BE49-F238E27FC236}">
                <a16:creationId xmlns:a16="http://schemas.microsoft.com/office/drawing/2014/main" id="{C585A709-E626-6679-453B-84B7B8559ED4}"/>
              </a:ext>
            </a:extLst>
          </p:cNvPr>
          <p:cNvSpPr/>
          <p:nvPr/>
        </p:nvSpPr>
        <p:spPr>
          <a:xfrm>
            <a:off x="7675757" y="2029581"/>
            <a:ext cx="2423160" cy="365760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gradFill>
                  <a:gsLst>
                    <a:gs pos="24427">
                      <a:schemeClr val="tx1"/>
                    </a:gs>
                    <a:gs pos="61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rPr>
              <a:t>Your copilots</a:t>
            </a:r>
          </a:p>
        </p:txBody>
      </p:sp>
      <p:sp>
        <p:nvSpPr>
          <p:cNvPr id="11" name="Rectangle: Rounded Corners 36">
            <a:extLst>
              <a:ext uri="{FF2B5EF4-FFF2-40B4-BE49-F238E27FC236}">
                <a16:creationId xmlns:a16="http://schemas.microsoft.com/office/drawing/2014/main" id="{A6726F35-5D9E-27C5-A382-7BCA77BE0CB4}"/>
              </a:ext>
            </a:extLst>
          </p:cNvPr>
          <p:cNvSpPr/>
          <p:nvPr/>
        </p:nvSpPr>
        <p:spPr>
          <a:xfrm>
            <a:off x="5435477" y="2395341"/>
            <a:ext cx="4480560" cy="384048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1019" fontAlgn="base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gradFill>
                  <a:gsLst>
                    <a:gs pos="24427">
                      <a:schemeClr val="tx1"/>
                    </a:gs>
                    <a:gs pos="61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rPr>
              <a:t>Microsoft apps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DBE41D-7240-A1BA-BD87-041C6143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52597" y="2029581"/>
            <a:ext cx="4846320" cy="365760"/>
            <a:chOff x="3672840" y="2577849"/>
            <a:chExt cx="4846320" cy="3657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BB10366-E75E-B883-4117-CD6047F7CE04}"/>
                </a:ext>
              </a:extLst>
            </p:cNvPr>
            <p:cNvGrpSpPr/>
            <p:nvPr/>
          </p:nvGrpSpPr>
          <p:grpSpPr>
            <a:xfrm>
              <a:off x="3672840" y="2577849"/>
              <a:ext cx="4846320" cy="365760"/>
              <a:chOff x="3672840" y="2577849"/>
              <a:chExt cx="4846320" cy="36576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69C991D-2CE0-BD70-8535-052F4F308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840" y="2577849"/>
                <a:ext cx="4846320" cy="0"/>
              </a:xfrm>
              <a:prstGeom prst="line">
                <a:avLst/>
              </a:prstGeom>
              <a:ln w="12700" cap="flat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5AA4956-605F-EC20-B17D-70F51DFDE2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840" y="2943609"/>
                <a:ext cx="4846320" cy="0"/>
              </a:xfrm>
              <a:prstGeom prst="line">
                <a:avLst/>
              </a:prstGeom>
              <a:ln w="12700" cap="flat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9EDB29-2554-0747-7B0B-E55B570A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77849"/>
              <a:ext cx="0" cy="365760"/>
            </a:xfrm>
            <a:prstGeom prst="line">
              <a:avLst/>
            </a:prstGeom>
            <a:ln w="12700" cap="flat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91338C59-721B-37DF-4E11-475B760329DD}"/>
              </a:ext>
            </a:extLst>
          </p:cNvPr>
          <p:cNvSpPr txBox="1">
            <a:spLocks/>
          </p:cNvSpPr>
          <p:nvPr/>
        </p:nvSpPr>
        <p:spPr>
          <a:xfrm>
            <a:off x="585216" y="2875002"/>
            <a:ext cx="9144000" cy="110799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spc="-42">
                <a:latin typeface="Segoe UI Semibold"/>
                <a:ea typeface="+mj-lt"/>
                <a:cs typeface="Segoe UI Semibold"/>
              </a:rPr>
              <a:t>Copilot</a:t>
            </a:r>
            <a:br>
              <a:rPr lang="en-US" sz="4000" spc="-42">
                <a:latin typeface="Segoe UI Semibold"/>
                <a:ea typeface="+mj-lt"/>
                <a:cs typeface="Segoe UI Semibold"/>
              </a:rPr>
            </a:br>
            <a:r>
              <a:rPr lang="en-US" sz="4000" spc="-42">
                <a:latin typeface="Segoe UI Semibold"/>
                <a:ea typeface="+mj-lt"/>
                <a:cs typeface="Segoe UI Semibold"/>
              </a:rPr>
              <a:t>Stack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40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6" presetClass="entr" presetSubtype="4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33333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3.7037E-6 L -1.04167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3.33333E-6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3.7037E-6 L 1.04167E-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2.22222E-6 L 0 0.03541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3.7037E-6 L 0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07407E-6 L 0 0.03541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0.03541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33333E-6 L 0 0.03541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33333E-6 L 0 0.03541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07407E-6 L 0 0.03541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3.33333E-6 L 0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3.33333E-6 L 0 0.03542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7" grpId="0" animBg="1"/>
      <p:bldP spid="27" grpId="1" animBg="1"/>
      <p:bldP spid="40" grpId="0" animBg="1"/>
      <p:bldP spid="40" grpId="1" animBg="1"/>
      <p:bldP spid="46" grpId="0" animBg="1"/>
      <p:bldP spid="46" grpId="1" animBg="1"/>
      <p:bldP spid="10" grpId="0" animBg="1"/>
      <p:bldP spid="10" grpId="1" animBg="1"/>
      <p:bldP spid="21" grpId="0" animBg="1"/>
      <p:bldP spid="21" grpId="1" animBg="1"/>
      <p:bldP spid="6" grpId="0" animBg="1"/>
      <p:bldP spid="6" grpId="1" animBg="1"/>
      <p:bldP spid="13" grpId="0" animBg="1"/>
      <p:bldP spid="13" grpId="1" animBg="1"/>
      <p:bldP spid="12" grpId="0" animBg="1"/>
      <p:bldP spid="12" grpId="1" animBg="1"/>
      <p:bldP spid="8" grpId="0" animBg="1"/>
      <p:bldP spid="8" grpId="1" animBg="1"/>
      <p:bldP spid="9" grpId="0" animBg="1"/>
      <p:bldP spid="9" grpId="1" animBg="1"/>
      <p:bldP spid="5" grpId="0" animBg="1"/>
      <p:bldP spid="5" grpId="1" animBg="1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668858-6597-94C3-893F-D1760081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ED8B3E1C-E3F3-BF3D-046B-62161A489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9" y="0"/>
            <a:ext cx="12188952" cy="6858000"/>
          </a:xfrm>
          <a:prstGeom prst="rect">
            <a:avLst/>
          </a:prstGeom>
          <a:gradFill flip="none" rotWithShape="1">
            <a:gsLst>
              <a:gs pos="60000">
                <a:srgbClr val="091F2C"/>
              </a:gs>
              <a:gs pos="89000">
                <a:srgbClr val="091F2C">
                  <a:alpha val="76000"/>
                </a:srgbClr>
              </a:gs>
              <a:gs pos="100000">
                <a:srgbClr val="091F2C">
                  <a:alpha val="29691"/>
                </a:srgbClr>
              </a:gs>
              <a:gs pos="22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C7A438A-024A-174A-1024-817431F09C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13102" y="2848609"/>
            <a:ext cx="6965796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6000" b="0" i="0" u="none" strike="noStrike" kern="1200" cap="none" spc="-3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AI Studio</a:t>
            </a:r>
          </a:p>
        </p:txBody>
      </p:sp>
      <p:pic>
        <p:nvPicPr>
          <p:cNvPr id="6" name="Graphic 5" descr="Azure AI Studio logo">
            <a:extLst>
              <a:ext uri="{FF2B5EF4-FFF2-40B4-BE49-F238E27FC236}">
                <a16:creationId xmlns:a16="http://schemas.microsoft.com/office/drawing/2014/main" id="{24C34942-82D7-C3C6-154E-220791D93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1834" y="1289551"/>
            <a:ext cx="1608332" cy="1608332"/>
          </a:xfrm>
          <a:prstGeom prst="rect">
            <a:avLst/>
          </a:prstGeom>
        </p:spPr>
      </p:pic>
      <p:sp>
        <p:nvSpPr>
          <p:cNvPr id="45" name="Text Placeholder 103">
            <a:extLst>
              <a:ext uri="{FF2B5EF4-FFF2-40B4-BE49-F238E27FC236}">
                <a16:creationId xmlns:a16="http://schemas.microsoft.com/office/drawing/2014/main" id="{2D65A1BD-07A4-BDD1-1943-278B1575B29D}"/>
              </a:ext>
            </a:extLst>
          </p:cNvPr>
          <p:cNvSpPr txBox="1">
            <a:spLocks/>
          </p:cNvSpPr>
          <p:nvPr/>
        </p:nvSpPr>
        <p:spPr>
          <a:xfrm>
            <a:off x="2144751" y="4116284"/>
            <a:ext cx="790249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Public Preview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8DE971"/>
                  </a:gs>
                  <a:gs pos="70000">
                    <a:srgbClr val="49C5B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BF4D8-7CB3-9C30-F134-0CF7D5EA0DFC}"/>
              </a:ext>
            </a:extLst>
          </p:cNvPr>
          <p:cNvSpPr txBox="1"/>
          <p:nvPr/>
        </p:nvSpPr>
        <p:spPr>
          <a:xfrm>
            <a:off x="4213833" y="4780918"/>
            <a:ext cx="3764333" cy="4924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000000"/>
                    </a:gs>
                    <a:gs pos="77528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https://</a:t>
            </a:r>
            <a:r>
              <a:rPr lang="en-CA" sz="2000">
                <a:gradFill>
                  <a:gsLst>
                    <a:gs pos="53933">
                      <a:srgbClr val="000000"/>
                    </a:gs>
                    <a:gs pos="77528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ai.azure</a:t>
            </a:r>
            <a:r>
              <a:rPr kumimoji="0" lang="en-CA" sz="20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000000"/>
                    </a:gs>
                    <a:gs pos="77528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.</a:t>
            </a:r>
            <a:r>
              <a:rPr lang="en-CA" sz="2000">
                <a:gradFill>
                  <a:gsLst>
                    <a:gs pos="53933">
                      <a:srgbClr val="000000"/>
                    </a:gs>
                    <a:gs pos="77528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com</a:t>
            </a:r>
            <a:endParaRPr lang="en-CA" sz="2000" b="1" i="0" u="none" strike="noStrike" kern="1200" cap="none" spc="0" normalizeH="0" baseline="0" noProof="0">
              <a:ln w="3175">
                <a:noFill/>
              </a:ln>
              <a:gradFill>
                <a:gsLst>
                  <a:gs pos="53933">
                    <a:srgbClr val="000000"/>
                  </a:gs>
                  <a:gs pos="77528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4638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5" grpId="0"/>
      <p:bldP spid="45" grpId="1"/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6AEF8-E4DE-28E3-68B0-96A022E6FC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914400"/>
            <a:ext cx="11018520" cy="553998"/>
          </a:xfrm>
        </p:spPr>
        <p:txBody>
          <a:bodyPr/>
          <a:lstStyle/>
          <a:p>
            <a:r>
              <a:rPr lang="en-US"/>
              <a:t>Data is the fuel</a:t>
            </a:r>
            <a:r>
              <a:rPr lang="en-US" baseline="0"/>
              <a:t> that powers AI</a:t>
            </a:r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D5B547-8E93-05C2-062E-1DFA37D80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Rectangle: Top Corners Rounded 14">
            <a:extLst>
              <a:ext uri="{FF2B5EF4-FFF2-40B4-BE49-F238E27FC236}">
                <a16:creationId xmlns:a16="http://schemas.microsoft.com/office/drawing/2014/main" id="{550B8FBD-191B-6E49-9DA0-B747C1A5A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63976">
                <a:srgbClr val="091F2C"/>
              </a:gs>
              <a:gs pos="100000">
                <a:srgbClr val="091F2C">
                  <a:alpha val="29691"/>
                </a:srgbClr>
              </a:gs>
              <a:gs pos="21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1691AF-0D68-9340-75B5-7F0D1F5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591189" y="3090446"/>
            <a:ext cx="900965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Data is the </a:t>
            </a:r>
            <a:r>
              <a:rPr kumimoji="0" lang="en-US" sz="4400" b="0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5000">
                      <a:srgbClr val="8DC8E8"/>
                    </a:gs>
                    <a:gs pos="100000">
                      <a:srgbClr val="D59ED7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fuel</a:t>
            </a:r>
            <a:r>
              <a:rPr kumimoji="0" lang="en-US" sz="44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that powers AI</a:t>
            </a:r>
          </a:p>
        </p:txBody>
      </p:sp>
    </p:spTree>
    <p:extLst>
      <p:ext uri="{BB962C8B-B14F-4D97-AF65-F5344CB8AC3E}">
        <p14:creationId xmlns:p14="http://schemas.microsoft.com/office/powerpoint/2010/main" val="11883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4B1F37D5-120D-CDBD-0C4C-19107CB8D6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8963" y="457200"/>
            <a:ext cx="11017250" cy="554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Integrate structured &amp; unstructured 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5C803C0-7AF7-7BB0-545A-F2F1A1515A81}"/>
              </a:ext>
            </a:extLst>
          </p:cNvPr>
          <p:cNvSpPr/>
          <p:nvPr/>
        </p:nvSpPr>
        <p:spPr>
          <a:xfrm>
            <a:off x="986967" y="1504794"/>
            <a:ext cx="2651515" cy="485439"/>
          </a:xfrm>
          <a:prstGeom prst="roundRect">
            <a:avLst/>
          </a:prstGeom>
          <a:solidFill>
            <a:srgbClr val="3A4953"/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91427" rIns="0" bIns="91427" anchor="ctr" anchorCtr="0">
            <a:spAutoFit/>
          </a:bodyPr>
          <a:lstStyle/>
          <a:p>
            <a:pPr algn="ctr" defTabSz="91419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ln w="3175">
                  <a:noFill/>
                </a:ln>
                <a:gradFill flip="none" rotWithShape="1">
                  <a:gsLst>
                    <a:gs pos="48000">
                      <a:srgbClr val="8DC8E8"/>
                    </a:gs>
                    <a:gs pos="95000">
                      <a:srgbClr val="D59ED7"/>
                    </a:gs>
                  </a:gsLst>
                  <a:lin ang="0" scaled="1"/>
                  <a:tileRect/>
                </a:gradFill>
                <a:latin typeface="Segoe UI Semibold"/>
                <a:cs typeface="Segoe UI"/>
              </a:rPr>
              <a:t>Blob storage</a:t>
            </a:r>
            <a:endParaRPr lang="en-US" sz="1600" b="1">
              <a:ln w="3175">
                <a:noFill/>
              </a:ln>
              <a:gradFill flip="none" rotWithShape="1">
                <a:gsLst>
                  <a:gs pos="48000">
                    <a:srgbClr val="8DC8E8"/>
                  </a:gs>
                  <a:gs pos="95000">
                    <a:srgbClr val="D59ED7"/>
                  </a:gs>
                </a:gsLst>
                <a:lin ang="0" scaled="1"/>
                <a:tileRect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D448E6-F2C8-7B63-D69C-730C640B9F26}"/>
              </a:ext>
            </a:extLst>
          </p:cNvPr>
          <p:cNvSpPr/>
          <p:nvPr/>
        </p:nvSpPr>
        <p:spPr>
          <a:xfrm>
            <a:off x="985414" y="2241565"/>
            <a:ext cx="2651515" cy="485439"/>
          </a:xfrm>
          <a:prstGeom prst="roundRect">
            <a:avLst/>
          </a:prstGeom>
          <a:solidFill>
            <a:srgbClr val="3A4953"/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91427" rIns="0" bIns="91427" anchor="ctr" anchorCtr="0">
            <a:spAutoFit/>
          </a:bodyPr>
          <a:lstStyle/>
          <a:p>
            <a:pPr algn="ctr" defTabSz="91419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ln w="3175">
                  <a:noFill/>
                </a:ln>
                <a:gradFill flip="none" rotWithShape="1">
                  <a:gsLst>
                    <a:gs pos="48000">
                      <a:srgbClr val="8DC8E8"/>
                    </a:gs>
                    <a:gs pos="95000">
                      <a:srgbClr val="D59ED7"/>
                    </a:gs>
                  </a:gsLst>
                  <a:lin ang="0" scaled="1"/>
                  <a:tileRect/>
                </a:gradFill>
                <a:latin typeface="Segoe UI Semibold"/>
                <a:cs typeface="Segoe UI"/>
              </a:rPr>
              <a:t>Azure Data Lake (ADLS)</a:t>
            </a:r>
            <a:endParaRPr lang="en-US" sz="1600">
              <a:gradFill flip="none" rotWithShape="1">
                <a:gsLst>
                  <a:gs pos="48000">
                    <a:srgbClr val="8DC8E8"/>
                  </a:gs>
                  <a:gs pos="95000">
                    <a:srgbClr val="D59ED7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54AFA8-1DA9-CE77-2709-6DF645A24AF7}"/>
              </a:ext>
            </a:extLst>
          </p:cNvPr>
          <p:cNvSpPr/>
          <p:nvPr/>
        </p:nvSpPr>
        <p:spPr>
          <a:xfrm>
            <a:off x="985413" y="2948633"/>
            <a:ext cx="2651515" cy="485439"/>
          </a:xfrm>
          <a:prstGeom prst="roundRect">
            <a:avLst/>
          </a:prstGeom>
          <a:solidFill>
            <a:srgbClr val="3A4953"/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91427" rIns="0" bIns="91427" anchor="ctr" anchorCtr="0">
            <a:spAutoFit/>
          </a:bodyPr>
          <a:lstStyle/>
          <a:p>
            <a:pPr algn="ctr" defTabSz="91419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ln w="3175">
                  <a:noFill/>
                </a:ln>
                <a:gradFill flip="none" rotWithShape="1">
                  <a:gsLst>
                    <a:gs pos="48000">
                      <a:srgbClr val="8DC8E8"/>
                    </a:gs>
                    <a:gs pos="95000">
                      <a:srgbClr val="D59ED7"/>
                    </a:gs>
                  </a:gsLst>
                  <a:lin ang="0" scaled="1"/>
                  <a:tileRect/>
                </a:gradFill>
                <a:latin typeface="Segoe UI Semibold"/>
                <a:cs typeface="Segoe UI"/>
              </a:rPr>
              <a:t>Fabric OneLake</a:t>
            </a:r>
            <a:endParaRPr lang="en-US" sz="1600" b="1">
              <a:ln w="3175">
                <a:noFill/>
              </a:ln>
              <a:gradFill flip="none" rotWithShape="1">
                <a:gsLst>
                  <a:gs pos="48000">
                    <a:srgbClr val="8DC8E8"/>
                  </a:gs>
                  <a:gs pos="95000">
                    <a:srgbClr val="D59ED7"/>
                  </a:gs>
                </a:gsLst>
                <a:lin ang="0" scaled="1"/>
                <a:tileRect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406993-CAD3-AD08-6331-094852097CD5}"/>
              </a:ext>
            </a:extLst>
          </p:cNvPr>
          <p:cNvSpPr/>
          <p:nvPr/>
        </p:nvSpPr>
        <p:spPr>
          <a:xfrm>
            <a:off x="985412" y="3635968"/>
            <a:ext cx="2651515" cy="485439"/>
          </a:xfrm>
          <a:prstGeom prst="roundRect">
            <a:avLst/>
          </a:prstGeom>
          <a:solidFill>
            <a:srgbClr val="3A4953"/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91427" rIns="0" bIns="91427" anchor="ctr" anchorCtr="0">
            <a:spAutoFit/>
          </a:bodyPr>
          <a:lstStyle/>
          <a:p>
            <a:pPr algn="ctr" defTabSz="91419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ln w="3175">
                  <a:noFill/>
                </a:ln>
                <a:gradFill flip="none" rotWithShape="1">
                  <a:gsLst>
                    <a:gs pos="48000">
                      <a:srgbClr val="8DC8E8"/>
                    </a:gs>
                    <a:gs pos="95000">
                      <a:srgbClr val="D59ED7"/>
                    </a:gs>
                  </a:gsLst>
                  <a:lin ang="0" scaled="1"/>
                  <a:tileRect/>
                </a:gradFill>
                <a:latin typeface="Segoe UI Semibold"/>
                <a:cs typeface="Segoe UI"/>
              </a:rPr>
              <a:t>Local files/folders</a:t>
            </a:r>
            <a:endParaRPr lang="en-US" sz="1600" b="1">
              <a:ln w="3175">
                <a:noFill/>
              </a:ln>
              <a:gradFill flip="none" rotWithShape="1">
                <a:gsLst>
                  <a:gs pos="48000">
                    <a:srgbClr val="8DC8E8"/>
                  </a:gs>
                  <a:gs pos="95000">
                    <a:srgbClr val="D59ED7"/>
                  </a:gs>
                </a:gsLst>
                <a:lin ang="0" scaled="1"/>
                <a:tileRect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2FD4DC-CB3B-7334-8121-5891686B0F12}"/>
              </a:ext>
            </a:extLst>
          </p:cNvPr>
          <p:cNvSpPr/>
          <p:nvPr/>
        </p:nvSpPr>
        <p:spPr>
          <a:xfrm>
            <a:off x="985412" y="4343037"/>
            <a:ext cx="2651515" cy="485439"/>
          </a:xfrm>
          <a:prstGeom prst="roundRect">
            <a:avLst/>
          </a:prstGeom>
          <a:solidFill>
            <a:srgbClr val="3A4953"/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91427" rIns="0" bIns="91427" anchor="ctr" anchorCtr="0">
            <a:spAutoFit/>
          </a:bodyPr>
          <a:lstStyle/>
          <a:p>
            <a:pPr algn="ctr" defTabSz="91419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ln w="3175">
                  <a:noFill/>
                </a:ln>
                <a:gradFill flip="none" rotWithShape="1">
                  <a:gsLst>
                    <a:gs pos="48000">
                      <a:srgbClr val="8DC8E8"/>
                    </a:gs>
                    <a:gs pos="95000">
                      <a:srgbClr val="D59ED7"/>
                    </a:gs>
                  </a:gsLst>
                  <a:lin ang="0" scaled="1"/>
                  <a:tileRect/>
                </a:gradFill>
                <a:latin typeface="Segoe UI Semibold"/>
                <a:cs typeface="Segoe UI"/>
              </a:rPr>
              <a:t>S3 via OneLake shortcut</a:t>
            </a:r>
            <a:endParaRPr lang="en-US" sz="1600" b="1">
              <a:ln w="3175">
                <a:noFill/>
              </a:ln>
              <a:gradFill flip="none" rotWithShape="1">
                <a:gsLst>
                  <a:gs pos="48000">
                    <a:srgbClr val="8DC8E8"/>
                  </a:gs>
                  <a:gs pos="95000">
                    <a:srgbClr val="D59ED7"/>
                  </a:gs>
                </a:gsLst>
                <a:lin ang="0" scaled="1"/>
                <a:tileRect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C45D7F-A181-F53D-533C-2EF0F1D33245}"/>
              </a:ext>
            </a:extLst>
          </p:cNvPr>
          <p:cNvSpPr/>
          <p:nvPr/>
        </p:nvSpPr>
        <p:spPr>
          <a:xfrm>
            <a:off x="986844" y="5010529"/>
            <a:ext cx="2651515" cy="485439"/>
          </a:xfrm>
          <a:prstGeom prst="roundRect">
            <a:avLst/>
          </a:prstGeom>
          <a:solidFill>
            <a:srgbClr val="3A4953"/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91427" rIns="0" bIns="91427" anchor="ctr" anchorCtr="0">
            <a:spAutoFit/>
          </a:bodyPr>
          <a:lstStyle/>
          <a:p>
            <a:pPr algn="ctr" defTabSz="91419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ln w="3175">
                  <a:noFill/>
                </a:ln>
                <a:gradFill flip="none" rotWithShape="1">
                  <a:gsLst>
                    <a:gs pos="48000">
                      <a:srgbClr val="8DC8E8"/>
                    </a:gs>
                    <a:gs pos="95000">
                      <a:srgbClr val="D59ED7"/>
                    </a:gs>
                  </a:gsLst>
                  <a:lin ang="0" scaled="1"/>
                  <a:tileRect/>
                </a:gradFill>
                <a:latin typeface="Segoe UI Semibold"/>
                <a:cs typeface="Segoe UI"/>
              </a:rPr>
              <a:t>Azure AI Search</a:t>
            </a:r>
            <a:endParaRPr lang="en-US" sz="1600" b="1">
              <a:ln w="3175">
                <a:noFill/>
              </a:ln>
              <a:gradFill flip="none" rotWithShape="1">
                <a:gsLst>
                  <a:gs pos="48000">
                    <a:srgbClr val="8DC8E8"/>
                  </a:gs>
                  <a:gs pos="95000">
                    <a:srgbClr val="D59ED7"/>
                  </a:gs>
                </a:gsLst>
                <a:lin ang="0" scaled="1"/>
                <a:tileRect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DEF119-22B8-B725-3967-E6886EDD6697}"/>
              </a:ext>
            </a:extLst>
          </p:cNvPr>
          <p:cNvSpPr/>
          <p:nvPr/>
        </p:nvSpPr>
        <p:spPr>
          <a:xfrm>
            <a:off x="986844" y="5678021"/>
            <a:ext cx="2651515" cy="485439"/>
          </a:xfrm>
          <a:prstGeom prst="roundRect">
            <a:avLst/>
          </a:prstGeom>
          <a:solidFill>
            <a:srgbClr val="3A4953"/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91427" rIns="0" bIns="91427" anchor="ctr" anchorCtr="0">
            <a:spAutoFit/>
          </a:bodyPr>
          <a:lstStyle/>
          <a:p>
            <a:pPr algn="ctr" defTabSz="91419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ln w="3175">
                  <a:noFill/>
                </a:ln>
                <a:gradFill flip="none" rotWithShape="1">
                  <a:gsLst>
                    <a:gs pos="48000">
                      <a:srgbClr val="8DC8E8"/>
                    </a:gs>
                    <a:gs pos="95000">
                      <a:srgbClr val="D59ED7"/>
                    </a:gs>
                  </a:gsLst>
                  <a:lin ang="0" scaled="1"/>
                  <a:tileRect/>
                </a:gradFill>
                <a:latin typeface="Segoe UI Semibold"/>
                <a:cs typeface="Segoe UI"/>
              </a:rPr>
              <a:t>… countless others</a:t>
            </a:r>
            <a:endParaRPr lang="en-US" sz="1600" b="1">
              <a:ln w="3175">
                <a:noFill/>
              </a:ln>
              <a:gradFill flip="none" rotWithShape="1">
                <a:gsLst>
                  <a:gs pos="48000">
                    <a:srgbClr val="8DC8E8"/>
                  </a:gs>
                  <a:gs pos="95000">
                    <a:srgbClr val="D59ED7"/>
                  </a:gs>
                </a:gsLst>
                <a:lin ang="0" scaled="1"/>
                <a:tileRect/>
              </a:gradFill>
              <a:latin typeface="Segoe UI Semibold"/>
              <a:cs typeface="Segoe UI" pitchFamily="34" charset="0"/>
            </a:endParaRPr>
          </a:p>
        </p:txBody>
      </p:sp>
      <p:pic>
        <p:nvPicPr>
          <p:cNvPr id="11" name="Picture 10" descr="Screen shot of an Add Data Source page">
            <a:extLst>
              <a:ext uri="{FF2B5EF4-FFF2-40B4-BE49-F238E27FC236}">
                <a16:creationId xmlns:a16="http://schemas.microsoft.com/office/drawing/2014/main" id="{E02FBE52-DB66-70BA-D91A-4F115D79E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2" t="3352" r="4562" b="10615"/>
          <a:stretch/>
        </p:blipFill>
        <p:spPr>
          <a:xfrm>
            <a:off x="3965183" y="1504794"/>
            <a:ext cx="7526613" cy="4658666"/>
          </a:xfrm>
          <a:prstGeom prst="roundRect">
            <a:avLst>
              <a:gd name="adj" fmla="val 3667"/>
            </a:avLst>
          </a:prstGeom>
        </p:spPr>
      </p:pic>
    </p:spTree>
    <p:extLst>
      <p:ext uri="{BB962C8B-B14F-4D97-AF65-F5344CB8AC3E}">
        <p14:creationId xmlns:p14="http://schemas.microsoft.com/office/powerpoint/2010/main" val="270918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1.66667E-6 0.04351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66667E-6 4.81481E-6 L 1.66667E-6 0.04351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4.81481E-6 L 1.66667E-6 0.04351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66667E-6 4.81481E-6 L 1.66667E-6 0.04351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66667E-6 4.81481E-6 L 1.66667E-6 0.04351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4.81481E-6 L 1.66667E-6 0.04351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4.81481E-6 L 1.66667E-6 0.04351 " pathEditMode="relative" rAng="0" ptsTypes="AA">
                                      <p:cBhvr>
                                        <p:cTn id="39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5" grpId="0" animBg="1"/>
      <p:bldP spid="5" grpId="1" animBg="1"/>
      <p:bldP spid="8" grpId="0" animBg="1"/>
      <p:bldP spid="8" grpId="1" animBg="1"/>
      <p:bldP spid="10" grpId="0" animBg="1"/>
      <p:bldP spid="1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4" descr="Dark Pattern: Waves">
            <a:extLst>
              <a:ext uri="{FF2B5EF4-FFF2-40B4-BE49-F238E27FC236}">
                <a16:creationId xmlns:a16="http://schemas.microsoft.com/office/drawing/2014/main" id="{754D8B7A-21E5-FFA3-33F7-12F906AEE9AF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Rectangle: Top Corners Rounded 14" descr="Dark container front layer">
            <a:extLst>
              <a:ext uri="{FF2B5EF4-FFF2-40B4-BE49-F238E27FC236}">
                <a16:creationId xmlns:a16="http://schemas.microsoft.com/office/drawing/2014/main" id="{23B4C210-9EBA-4BF5-72FE-F8DD909BAA42}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091F2C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000000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2" name="Rounded Rectangle 18" descr="Announcing&#10;">
            <a:extLst>
              <a:ext uri="{FF2B5EF4-FFF2-40B4-BE49-F238E27FC236}">
                <a16:creationId xmlns:a16="http://schemas.microsoft.com/office/drawing/2014/main" id="{A194F7A1-A7D7-764B-947A-8E3117AE2699}"/>
              </a:ext>
            </a:extLst>
          </p:cNvPr>
          <p:cNvSpPr/>
          <p:nvPr/>
        </p:nvSpPr>
        <p:spPr bwMode="auto">
          <a:xfrm>
            <a:off x="4865370" y="1135917"/>
            <a:ext cx="2461260" cy="6102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8" rIns="0" bIns="45720" anchor="ctr" anchorCtr="0"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1124">
                      <a:srgbClr val="000000"/>
                    </a:gs>
                    <a:gs pos="17416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Announcing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5E7AD7-CB5D-1974-ABF8-31C45EEBCDA2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1356719" y="2305356"/>
            <a:ext cx="9481610" cy="149579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defRPr/>
            </a:pPr>
            <a:r>
              <a:rPr kumimoji="0" lang="en-US" sz="5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Semibold"/>
                <a:cs typeface="Segoe UI"/>
              </a:rPr>
              <a:t>Latest Azure</a:t>
            </a:r>
            <a:br>
              <a:rPr lang="en-US" sz="5400" b="0" i="0" u="none" strike="noStrike" kern="1200" cap="none" spc="-50" normalizeH="0" baseline="0" noProof="0">
                <a:ln w="3175">
                  <a:noFill/>
                </a:ln>
                <a:effectLst/>
                <a:uLnTx/>
                <a:uFillTx/>
                <a:latin typeface="Segoe UI Semibold"/>
                <a:cs typeface="Segoe UI"/>
              </a:rPr>
            </a:br>
            <a:r>
              <a:rPr kumimoji="0" lang="en-US" sz="5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effectLst/>
                <a:uLnTx/>
                <a:uFillTx/>
                <a:latin typeface="Segoe UI Semibold"/>
                <a:cs typeface="Segoe UI"/>
              </a:rPr>
              <a:t>OpenAI </a:t>
            </a:r>
            <a:r>
              <a:rPr lang="en-US" sz="5400">
                <a:gradFill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</a:gradFill>
                <a:latin typeface="Segoe UI Semibold"/>
                <a:cs typeface="Segoe UI"/>
              </a:rPr>
              <a:t>Service models</a:t>
            </a:r>
            <a:endParaRPr kumimoji="0" lang="en-US" sz="54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000">
                    <a:srgbClr val="FFFFFF"/>
                  </a:gs>
                  <a:gs pos="100000">
                    <a:srgbClr val="FFFFFF"/>
                  </a:gs>
                </a:gsLst>
                <a:lin ang="18900000" scaled="1"/>
              </a:gradFill>
              <a:effectLst/>
              <a:uLnTx/>
              <a:uFillTx/>
              <a:latin typeface="Segoe UI Semibold"/>
              <a:cs typeface="Segoe UI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AD6D8F-4AC0-B123-841A-27194F601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9096" y="4445364"/>
            <a:ext cx="0" cy="755453"/>
          </a:xfrm>
          <a:prstGeom prst="line">
            <a:avLst/>
          </a:prstGeom>
          <a:ln>
            <a:solidFill>
              <a:srgbClr val="3A495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36">
            <a:extLst>
              <a:ext uri="{FF2B5EF4-FFF2-40B4-BE49-F238E27FC236}">
                <a16:creationId xmlns:a16="http://schemas.microsoft.com/office/drawing/2014/main" id="{4A843ACD-69D7-FA67-1CFA-7154809DA618}"/>
              </a:ext>
            </a:extLst>
          </p:cNvPr>
          <p:cNvSpPr/>
          <p:nvPr/>
        </p:nvSpPr>
        <p:spPr>
          <a:xfrm>
            <a:off x="1944969" y="4181690"/>
            <a:ext cx="2454842" cy="73404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8DC8E8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Open Sans"/>
                <a:cs typeface="Open Sans"/>
              </a:rPr>
              <a:t>Preview</a:t>
            </a:r>
          </a:p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Open Sans"/>
                <a:cs typeface="Open Sans"/>
              </a:rPr>
              <a:t>GPT-4 Turbo</a:t>
            </a:r>
          </a:p>
        </p:txBody>
      </p:sp>
      <p:sp>
        <p:nvSpPr>
          <p:cNvPr id="4" name="Rectangle: Rounded Corners 36">
            <a:extLst>
              <a:ext uri="{FF2B5EF4-FFF2-40B4-BE49-F238E27FC236}">
                <a16:creationId xmlns:a16="http://schemas.microsoft.com/office/drawing/2014/main" id="{9F518AFC-6B2F-63AC-1818-30A558AD544F}"/>
              </a:ext>
            </a:extLst>
          </p:cNvPr>
          <p:cNvSpPr/>
          <p:nvPr/>
        </p:nvSpPr>
        <p:spPr>
          <a:xfrm>
            <a:off x="7943536" y="4181690"/>
            <a:ext cx="1651878" cy="553658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8DC8E8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Open Sans"/>
                <a:cs typeface="Open Sans"/>
              </a:rPr>
              <a:t>Preview</a:t>
            </a:r>
          </a:p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Open Sans"/>
                <a:cs typeface="Segoe UI Semibold"/>
              </a:rPr>
              <a:t>DALL·E-3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AEE0D077-7B11-12AF-262E-6950CADF624E}"/>
              </a:ext>
            </a:extLst>
          </p:cNvPr>
          <p:cNvSpPr/>
          <p:nvPr/>
        </p:nvSpPr>
        <p:spPr>
          <a:xfrm>
            <a:off x="9344318" y="7629904"/>
            <a:ext cx="1679072" cy="99719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8DC8E8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Open Sans"/>
                <a:cs typeface="Open Sans"/>
              </a:rPr>
              <a:t>Preview</a:t>
            </a:r>
          </a:p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Open Sans"/>
                <a:cs typeface="Open Sans"/>
              </a:rPr>
              <a:t>Fine-tuning for GPT-4</a:t>
            </a:r>
          </a:p>
        </p:txBody>
      </p:sp>
      <p:sp>
        <p:nvSpPr>
          <p:cNvPr id="19" name="Rectangle: Rounded Corners 36">
            <a:extLst>
              <a:ext uri="{FF2B5EF4-FFF2-40B4-BE49-F238E27FC236}">
                <a16:creationId xmlns:a16="http://schemas.microsoft.com/office/drawing/2014/main" id="{2834D116-E145-C104-2A6D-54F7B3568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58" y="7157192"/>
            <a:ext cx="10810332" cy="1743626"/>
          </a:xfrm>
          <a:prstGeom prst="roundRect">
            <a:avLst>
              <a:gd name="adj" fmla="val 7178"/>
            </a:avLst>
          </a:prstGeom>
          <a:noFill/>
          <a:ln w="19050">
            <a:gradFill flip="none" rotWithShape="1">
              <a:gsLst>
                <a:gs pos="0">
                  <a:srgbClr val="3A4953"/>
                </a:gs>
                <a:gs pos="100000">
                  <a:srgbClr val="3A4953"/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/>
              <a:ea typeface="Open Sans"/>
              <a:cs typeface="Open Sans"/>
            </a:endParaRPr>
          </a:p>
        </p:txBody>
      </p:sp>
      <p:sp>
        <p:nvSpPr>
          <p:cNvPr id="11" name="Rectangle: Rounded Corners 36">
            <a:extLst>
              <a:ext uri="{FF2B5EF4-FFF2-40B4-BE49-F238E27FC236}">
                <a16:creationId xmlns:a16="http://schemas.microsoft.com/office/drawing/2014/main" id="{20E1E7C5-B0CA-B199-BCC2-DA325A002E9F}"/>
              </a:ext>
            </a:extLst>
          </p:cNvPr>
          <p:cNvSpPr/>
          <p:nvPr/>
        </p:nvSpPr>
        <p:spPr>
          <a:xfrm>
            <a:off x="4764249" y="4181690"/>
            <a:ext cx="2691890" cy="99719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8DC8E8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Open Sans"/>
                <a:cs typeface="Open Sans"/>
              </a:rPr>
              <a:t>Preview</a:t>
            </a:r>
          </a:p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Open Sans"/>
                <a:cs typeface="Open Sans"/>
              </a:rPr>
              <a:t>GPT-4 Turbo with Vision</a:t>
            </a:r>
          </a:p>
        </p:txBody>
      </p:sp>
      <p:sp>
        <p:nvSpPr>
          <p:cNvPr id="16" name="Rectangle: Rounded Corners 36">
            <a:extLst>
              <a:ext uri="{FF2B5EF4-FFF2-40B4-BE49-F238E27FC236}">
                <a16:creationId xmlns:a16="http://schemas.microsoft.com/office/drawing/2014/main" id="{2EC0A86B-A071-592C-93D6-D71FBB0340A8}"/>
              </a:ext>
            </a:extLst>
          </p:cNvPr>
          <p:cNvSpPr/>
          <p:nvPr/>
        </p:nvSpPr>
        <p:spPr>
          <a:xfrm>
            <a:off x="7456139" y="7629904"/>
            <a:ext cx="1679072" cy="99719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8DC8E8"/>
                    </a:gs>
                    <a:gs pos="100000">
                      <a:srgbClr val="8DC8E8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Open Sans"/>
                <a:cs typeface="Open Sans"/>
              </a:rPr>
              <a:t>Preview</a:t>
            </a:r>
          </a:p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Open Sans"/>
                <a:cs typeface="Open Sans"/>
              </a:rPr>
              <a:t>Assistants API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004893-88C2-184A-93C3-4E9A5DC44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41292" y="4445364"/>
            <a:ext cx="0" cy="755453"/>
          </a:xfrm>
          <a:prstGeom prst="line">
            <a:avLst/>
          </a:prstGeom>
          <a:ln>
            <a:solidFill>
              <a:srgbClr val="3A4953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8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2.08333E-7 0.0196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491 L 0 -1.85185E-6 " pathEditMode="relative" rAng="0" ptsTypes="AA">
                                      <p:cBhvr>
                                        <p:cTn id="25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2553 -2.96296E-6 L -4.16667E-6 -2.96296E-6 " pathEditMode="relative" rAng="0" ptsTypes="AA">
                                      <p:cBhvr>
                                        <p:cTn id="3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3034 -2.96296E-6 L 2.91667E-6 -2.96296E-6 " pathEditMode="relative" rAng="0" ptsTypes="AA">
                                      <p:cBhvr>
                                        <p:cTn id="35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2" grpId="1" animBg="1"/>
      <p:bldP spid="10" grpId="0"/>
      <p:bldP spid="10" grpId="1"/>
      <p:bldP spid="12" grpId="0"/>
      <p:bldP spid="12" grpId="1"/>
      <p:bldP spid="4" grpId="0"/>
      <p:bldP spid="4" grpId="1"/>
      <p:bldP spid="11" grpId="0"/>
      <p:bldP spid="11" grpId="1"/>
    </p:bldLst>
  </p:timing>
</p:sld>
</file>

<file path=ppt/theme/theme1.xml><?xml version="1.0" encoding="utf-8"?>
<a:theme xmlns:a="http://schemas.openxmlformats.org/drawingml/2006/main" name="Microsoft Ignite 16:9 Template Dark">
  <a:themeElements>
    <a:clrScheme name="Custom 152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C03BC4"/>
      </a:accent3>
      <a:accent4>
        <a:srgbClr val="D7D2CB"/>
      </a:accent4>
      <a:accent5>
        <a:srgbClr val="FFA38B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2023_16-9 Event-template.potx" id="{68130F01-33E7-404E-A2AD-0DF72D5DF7D7}" vid="{E12AFE95-E34B-4C06-9CE5-8C73B8EED6F9}"/>
    </a:ext>
  </a:extLst>
</a:theme>
</file>

<file path=ppt/theme/theme2.xml><?xml version="1.0" encoding="utf-8"?>
<a:theme xmlns:a="http://schemas.openxmlformats.org/drawingml/2006/main" name="Microsoft Ignite 16:9 Template Dark">
  <a:themeElements>
    <a:clrScheme name="Custom 152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C03BC4"/>
      </a:accent3>
      <a:accent4>
        <a:srgbClr val="D7D2CB"/>
      </a:accent4>
      <a:accent5>
        <a:srgbClr val="FFA38B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2023_16-9 Event-template.potx" id="{68130F01-33E7-404E-A2AD-0DF72D5DF7D7}" vid="{E12AFE95-E34B-4C06-9CE5-8C73B8EED6F9}"/>
    </a:ext>
  </a:extLst>
</a:theme>
</file>

<file path=ppt/theme/theme3.xml><?xml version="1.0" encoding="utf-8"?>
<a:theme xmlns:a="http://schemas.openxmlformats.org/drawingml/2006/main" name="Microsoft Ignite 16:9 Template Dark">
  <a:themeElements>
    <a:clrScheme name="Custom 152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C03BC4"/>
      </a:accent3>
      <a:accent4>
        <a:srgbClr val="D7D2CB"/>
      </a:accent4>
      <a:accent5>
        <a:srgbClr val="FFA38B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6" id="{1BA7CB22-62E7-4DD1-BBBE-95E18A4B9C21}" vid="{764A15BE-526C-4935-B562-56395E62A25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E71A6B924FC94981CCAD1A585590D8" ma:contentTypeVersion="23" ma:contentTypeDescription="Create a new document." ma:contentTypeScope="" ma:versionID="227975080a73c0a7fca1652ff93682d7">
  <xsd:schema xmlns:xsd="http://www.w3.org/2001/XMLSchema" xmlns:xs="http://www.w3.org/2001/XMLSchema" xmlns:p="http://schemas.microsoft.com/office/2006/metadata/properties" xmlns:ns1="http://schemas.microsoft.com/sharepoint/v3" xmlns:ns2="804751ba-60e0-4191-9865-d7e5284c1d69" xmlns:ns3="913b567d-4c83-4181-a45c-f04ce7e1b72e" xmlns:ns4="230e9df3-be65-4c73-a93b-d1236ebd677e" targetNamespace="http://schemas.microsoft.com/office/2006/metadata/properties" ma:root="true" ma:fieldsID="3089df542e6986ff5677d75c9ff914ba" ns1:_="" ns2:_="" ns3:_="" ns4:_="">
    <xsd:import namespace="http://schemas.microsoft.com/sharepoint/v3"/>
    <xsd:import namespace="804751ba-60e0-4191-9865-d7e5284c1d69"/>
    <xsd:import namespace="913b567d-4c83-4181-a45c-f04ce7e1b72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Number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Time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751ba-60e0-4191-9865-d7e5284c1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Number" ma:index="21" nillable="true" ma:displayName="Number" ma:format="Dropdown" ma:internalName="Number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b567d-4c83-4181-a45c-f04ce7e1b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ae7d3c4e-66c4-4603-a26b-8d6b1e039262}" ma:internalName="TaxCatchAll" ma:showField="CatchAllData" ma:web="913b567d-4c83-4181-a45c-f04ce7e1b7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lcf76f155ced4ddcb4097134ff3c332f xmlns="804751ba-60e0-4191-9865-d7e5284c1d69">
      <Terms xmlns="http://schemas.microsoft.com/office/infopath/2007/PartnerControls"/>
    </lcf76f155ced4ddcb4097134ff3c332f>
    <MediaServiceKeyPoints xmlns="804751ba-60e0-4191-9865-d7e5284c1d69" xsi:nil="true"/>
    <Number xmlns="804751ba-60e0-4191-9865-d7e5284c1d69" xsi:nil="true"/>
    <Time xmlns="804751ba-60e0-4191-9865-d7e5284c1d69" xsi:nil="true"/>
    <SharedWithUsers xmlns="913b567d-4c83-4181-a45c-f04ce7e1b72e">
      <UserInfo>
        <DisplayName>John Montgomery</DisplayName>
        <AccountId>21426</AccountId>
        <AccountType/>
      </UserInfo>
      <UserInfo>
        <DisplayName>Courtney Brewer</DisplayName>
        <AccountId>29235</AccountId>
        <AccountType/>
      </UserInfo>
      <UserInfo>
        <DisplayName>Jen Luistro (AQUENT LLC)</DisplayName>
        <AccountId>29339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0A1719-77B8-4C18-84D0-2C07213D2969}">
  <ds:schemaRefs>
    <ds:schemaRef ds:uri="230e9df3-be65-4c73-a93b-d1236ebd677e"/>
    <ds:schemaRef ds:uri="804751ba-60e0-4191-9865-d7e5284c1d69"/>
    <ds:schemaRef ds:uri="913b567d-4c83-4181-a45c-f04ce7e1b7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B9A5E8E-1010-46AD-BD84-E58DB67727E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30e9df3-be65-4c73-a93b-d1236ebd677e"/>
    <ds:schemaRef ds:uri="913b567d-4c83-4181-a45c-f04ce7e1b72e"/>
    <ds:schemaRef ds:uri="804751ba-60e0-4191-9865-d7e5284c1d69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682834B-1B0F-4866-9252-8DBFB43844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572</Words>
  <Application>Microsoft Office PowerPoint</Application>
  <PresentationFormat>Widescreen</PresentationFormat>
  <Paragraphs>105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Aptos</vt:lpstr>
      <vt:lpstr>Arial</vt:lpstr>
      <vt:lpstr>Calibri</vt:lpstr>
      <vt:lpstr>Consolas</vt:lpstr>
      <vt:lpstr>Segoe UI</vt:lpstr>
      <vt:lpstr>Segoe UI Semibold</vt:lpstr>
      <vt:lpstr>Segoe UI Variable Display Semib</vt:lpstr>
      <vt:lpstr>Segoe UI Variable Small Semibol</vt:lpstr>
      <vt:lpstr>Segoe UI Variable Text Semibold</vt:lpstr>
      <vt:lpstr>Wingdings</vt:lpstr>
      <vt:lpstr>Microsoft Ignite 16:9 Template Dark</vt:lpstr>
      <vt:lpstr>Microsoft Ignite 16:9 Template Dark</vt:lpstr>
      <vt:lpstr>Microsoft Ignite 16:9 Template Dark</vt:lpstr>
      <vt:lpstr>Build your own copilot with Azure AI Studio</vt:lpstr>
      <vt:lpstr>PowerPoint Presentation</vt:lpstr>
      <vt:lpstr>Over 21,000 customers</vt:lpstr>
      <vt:lpstr>Microsoft’s Copilots</vt:lpstr>
      <vt:lpstr>PowerPoint Presentation</vt:lpstr>
      <vt:lpstr>Azure AI Studio</vt:lpstr>
      <vt:lpstr>Data is the fuel that powers AI</vt:lpstr>
      <vt:lpstr>Integrate structured &amp; unstructured data</vt:lpstr>
      <vt:lpstr>Latest Azure OpenAI Service models</vt:lpstr>
      <vt:lpstr>PowerPoint Presentation</vt:lpstr>
      <vt:lpstr>Azure AI</vt:lpstr>
      <vt:lpstr>Model catalog: quality and quantity</vt:lpstr>
      <vt:lpstr>Model benchmarking  </vt:lpstr>
      <vt:lpstr>Microsoft’s responsible AI principles</vt:lpstr>
      <vt:lpstr>Pioneering new engineering tools and practices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Tso</dc:creator>
  <cp:lastModifiedBy>Ashish Sharma</cp:lastModifiedBy>
  <cp:revision>8</cp:revision>
  <dcterms:created xsi:type="dcterms:W3CDTF">2023-10-06T20:55:27Z</dcterms:created>
  <dcterms:modified xsi:type="dcterms:W3CDTF">2024-03-25T14:27:15Z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0x0101002FE71A6B924FC94981CCAD1A585590D8</vt:lpwstr>
  </property>
  <property fmtid="{D5CDD505-2E9C-101B-9397-08002B2CF9AE}" pid="3" name="ClassificationContentMarkingFooterLocations">
    <vt:lpwstr>Microsoft Ignite 16\:9 Template Dark:6\1_Microsoft Ignite 16\:9 Template Dark:6</vt:lpwstr>
  </property>
  <property fmtid="{D5CDD505-2E9C-101B-9397-08002B2CF9AE}" pid="4" name="ClassificationContentMarkingFooterText">
    <vt:lpwstr>Classified as Microsoft Confidential</vt:lpwstr>
  </property>
  <property fmtid="{D5CDD505-2E9C-101B-9397-08002B2CF9AE}" pid="5" name="MediaServiceImageTags">
    <vt:lpwstr/>
  </property>
</Properties>
</file>